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7" r:id="rId6"/>
    <p:sldMasterId id="2147483705" r:id="rId7"/>
    <p:sldMasterId id="2147483723" r:id="rId8"/>
    <p:sldMasterId id="2147483741" r:id="rId9"/>
    <p:sldMasterId id="2147483759" r:id="rId10"/>
    <p:sldMasterId id="2147483777" r:id="rId11"/>
  </p:sldMasterIdLst>
  <p:notesMasterIdLst>
    <p:notesMasterId r:id="rId41"/>
  </p:notesMasterIdLst>
  <p:sldIdLst>
    <p:sldId id="256" r:id="rId12"/>
    <p:sldId id="269" r:id="rId13"/>
    <p:sldId id="339"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354" r:id="rId29"/>
    <p:sldId id="355" r:id="rId30"/>
    <p:sldId id="356" r:id="rId31"/>
    <p:sldId id="357" r:id="rId32"/>
    <p:sldId id="358" r:id="rId33"/>
    <p:sldId id="359" r:id="rId34"/>
    <p:sldId id="360" r:id="rId35"/>
    <p:sldId id="361" r:id="rId36"/>
    <p:sldId id="362" r:id="rId37"/>
    <p:sldId id="363" r:id="rId38"/>
    <p:sldId id="364" r:id="rId39"/>
    <p:sldId id="365" r:id="rId4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7915AE6-94DE-4F5F-971C-FE91000A9CA7}">
          <p14:sldIdLst>
            <p14:sldId id="256"/>
            <p14:sldId id="269"/>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Storey" initials="SS" lastIdx="6" clrIdx="0">
    <p:extLst>
      <p:ext uri="{19B8F6BF-5375-455C-9EA6-DF929625EA0E}">
        <p15:presenceInfo xmlns:p15="http://schemas.microsoft.com/office/powerpoint/2012/main" userId="S-1-5-21-73586283-776561741-682003330-155976" providerId="AD"/>
      </p:ext>
    </p:extLst>
  </p:cmAuthor>
  <p:cmAuthor id="2" name="Rhonda Mosley" initials="RM" lastIdx="8" clrIdx="1">
    <p:extLst>
      <p:ext uri="{19B8F6BF-5375-455C-9EA6-DF929625EA0E}">
        <p15:presenceInfo xmlns:p15="http://schemas.microsoft.com/office/powerpoint/2012/main" userId="S-1-5-21-73586283-776561741-682003330-2514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3" autoAdjust="0"/>
    <p:restoredTop sz="94660"/>
  </p:normalViewPr>
  <p:slideViewPr>
    <p:cSldViewPr snapToGrid="0">
      <p:cViewPr varScale="1">
        <p:scale>
          <a:sx n="73" d="100"/>
          <a:sy n="73" d="100"/>
        </p:scale>
        <p:origin x="127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7E9C17-ACDB-4BBE-A5AC-D349456CF2A1}" type="datetimeFigureOut">
              <a:rPr lang="en-US" smtClean="0"/>
              <a:t>3/4/2019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7996DE4-A62C-419C-88D4-7A82B062393C}" type="slidenum">
              <a:rPr lang="en-US" smtClean="0"/>
              <a:t>‹#›</a:t>
            </a:fld>
            <a:endParaRPr lang="en-US"/>
          </a:p>
        </p:txBody>
      </p:sp>
    </p:spTree>
    <p:extLst>
      <p:ext uri="{BB962C8B-B14F-4D97-AF65-F5344CB8AC3E}">
        <p14:creationId xmlns:p14="http://schemas.microsoft.com/office/powerpoint/2010/main" val="1925402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9DDCFA4F-65AD-4561-BB48-277E4BA961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2" name="Title 1"/>
          <p:cNvSpPr>
            <a:spLocks noGrp="1"/>
          </p:cNvSpPr>
          <p:nvPr>
            <p:ph type="ctrTitle"/>
          </p:nvPr>
        </p:nvSpPr>
        <p:spPr>
          <a:xfrm>
            <a:off x="274320" y="1463040"/>
            <a:ext cx="6583680" cy="2514600"/>
          </a:xfrm>
        </p:spPr>
        <p:txBody>
          <a:bodyPr anchor="b">
            <a:noAutofit/>
          </a:bodyPr>
          <a:lstStyle>
            <a:lvl1pPr algn="l">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274320" y="4114800"/>
            <a:ext cx="6583680" cy="365760"/>
          </a:xfrm>
        </p:spPr>
        <p:txBody>
          <a:bodyPr>
            <a:noAutofit/>
          </a:bodyPr>
          <a:lstStyle>
            <a:lvl1pPr marL="0" indent="0" algn="l">
              <a:buNone/>
              <a:defRPr sz="1800"/>
            </a:lvl1pPr>
            <a:lvl2pPr marL="0" indent="0" algn="l">
              <a:buNone/>
              <a:defRPr sz="1800"/>
            </a:lvl2pPr>
            <a:lvl3pPr marL="0" indent="0" algn="l">
              <a:buNone/>
              <a:defRPr sz="1800"/>
            </a:lvl3pPr>
            <a:lvl4pPr marL="0" indent="0" algn="l">
              <a:buNone/>
              <a:defRPr sz="1800"/>
            </a:lvl4pPr>
            <a:lvl5pPr marL="0" indent="0" algn="l">
              <a:buNone/>
              <a:defRPr sz="1800"/>
            </a:lvl5pPr>
            <a:lvl6pPr marL="0" indent="0" algn="l">
              <a:buNone/>
              <a:defRPr sz="1800"/>
            </a:lvl6pPr>
            <a:lvl7pPr marL="0" indent="0" algn="l">
              <a:buNone/>
              <a:defRPr sz="1800"/>
            </a:lvl7pPr>
            <a:lvl8pPr marL="0" indent="0" algn="l">
              <a:buNone/>
              <a:defRPr sz="1800"/>
            </a:lvl8pPr>
            <a:lvl9pPr marL="0" indent="0" algn="l">
              <a:buNone/>
              <a:defRPr sz="1800"/>
            </a:lvl9pPr>
          </a:lstStyle>
          <a:p>
            <a:pPr lvl="0"/>
            <a:r>
              <a:rPr lang="en-US" smtClean="0"/>
              <a:t>Click to edit Master subtitle style</a:t>
            </a:r>
            <a:endParaRPr lang="en-US" dirty="0"/>
          </a:p>
        </p:txBody>
      </p:sp>
      <p:sp>
        <p:nvSpPr>
          <p:cNvPr id="4" name="Date Placeholder 3"/>
          <p:cNvSpPr>
            <a:spLocks noGrp="1"/>
          </p:cNvSpPr>
          <p:nvPr>
            <p:ph type="dt" sz="half" idx="10"/>
          </p:nvPr>
        </p:nvSpPr>
        <p:spPr>
          <a:xfrm>
            <a:off x="3017520" y="6400800"/>
            <a:ext cx="914400" cy="228600"/>
          </a:xfrm>
        </p:spPr>
        <p:txBody>
          <a:bodyPr/>
          <a:lstStyle/>
          <a:p>
            <a:fld id="{0C7AFD21-4783-45C4-9452-4B7137A58340}" type="datetime1">
              <a:rPr lang="en-US" smtClean="0"/>
              <a:t>3/4/2019</a:t>
            </a:fld>
            <a:endParaRPr lang="en-US" dirty="0"/>
          </a:p>
        </p:txBody>
      </p:sp>
      <p:pic>
        <p:nvPicPr>
          <p:cNvPr id="10" name="Picture 9">
            <a:extLst>
              <a:ext uri="{FF2B5EF4-FFF2-40B4-BE49-F238E27FC236}">
                <a16:creationId xmlns:a16="http://schemas.microsoft.com/office/drawing/2014/main" xmlns="" id="{D2278A18-60C4-4B5A-A9F2-1C14A891C35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432304" cy="1037191"/>
          </a:xfrm>
          <a:prstGeom prst="rect">
            <a:avLst/>
          </a:prstGeom>
        </p:spPr>
      </p:pic>
      <p:pic>
        <p:nvPicPr>
          <p:cNvPr id="12" name="Picture 11">
            <a:extLst>
              <a:ext uri="{FF2B5EF4-FFF2-40B4-BE49-F238E27FC236}">
                <a16:creationId xmlns:a16="http://schemas.microsoft.com/office/drawing/2014/main" xmlns="" id="{A0B732ED-B3B9-462B-B474-89CBFF2114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8976" y="5852160"/>
            <a:ext cx="1337310" cy="411480"/>
          </a:xfrm>
          <a:prstGeom prst="rect">
            <a:avLst/>
          </a:prstGeom>
        </p:spPr>
      </p:pic>
      <p:sp>
        <p:nvSpPr>
          <p:cNvPr id="13" name="TextBox 12">
            <a:extLst>
              <a:ext uri="{FF2B5EF4-FFF2-40B4-BE49-F238E27FC236}">
                <a16:creationId xmlns:a16="http://schemas.microsoft.com/office/drawing/2014/main" xmlns="" id="{884C776E-ADB3-416C-BC8C-9A5845926B47}"/>
              </a:ext>
            </a:extLst>
          </p:cNvPr>
          <p:cNvSpPr txBox="1"/>
          <p:nvPr userDrawn="1"/>
        </p:nvSpPr>
        <p:spPr>
          <a:xfrm>
            <a:off x="274320" y="6400800"/>
            <a:ext cx="2743200" cy="228600"/>
          </a:xfrm>
          <a:prstGeom prst="rect">
            <a:avLst/>
          </a:prstGeom>
        </p:spPr>
        <p:txBody>
          <a:bodyPr vert="horz" lIns="0" tIns="0" rIns="0" bIns="0" rtlCol="0" anchor="b"/>
          <a:lstStyle>
            <a:defPPr>
              <a:defRPr lang="en-US"/>
            </a:defPPr>
            <a:lvl1pPr>
              <a:defRPr sz="800">
                <a:latin typeface="Arial" panose="020B0604020202020204" pitchFamily="34" charset="0"/>
                <a:cs typeface="Arial" panose="020B0604020202020204" pitchFamily="34" charset="0"/>
              </a:defRPr>
            </a:lvl1pPr>
          </a:lstStyle>
          <a:p>
            <a:pPr marL="0" lvl="0" indent="-3657600"/>
            <a:r>
              <a:rPr lang="en-US" sz="800"/>
              <a:t>© 2018 </a:t>
            </a:r>
            <a:r>
              <a:rPr lang="en-US" sz="800" dirty="0"/>
              <a:t>Virginia Premier. All rights reserved.</a:t>
            </a:r>
          </a:p>
        </p:txBody>
      </p:sp>
    </p:spTree>
    <p:extLst>
      <p:ext uri="{BB962C8B-B14F-4D97-AF65-F5344CB8AC3E}">
        <p14:creationId xmlns:p14="http://schemas.microsoft.com/office/powerpoint/2010/main" val="1479660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Column (2/3; 1/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55778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35040" y="1463040"/>
            <a:ext cx="28346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3A806AC-7C8D-4651-AF00-A67D756EA228}" type="datetime1">
              <a:rPr lang="en-US" smtClean="0"/>
              <a:t>3/4/2019</a:t>
            </a:fld>
            <a:endParaRPr lang="en-US"/>
          </a:p>
        </p:txBody>
      </p:sp>
      <p:sp>
        <p:nvSpPr>
          <p:cNvPr id="6" name="Footer Placeholder 5"/>
          <p:cNvSpPr>
            <a:spLocks noGrp="1"/>
          </p:cNvSpPr>
          <p:nvPr>
            <p:ph type="ftr" sz="quarter" idx="11"/>
          </p:nvPr>
        </p:nvSpPr>
        <p:spPr/>
        <p:txBody>
          <a:bodyPr/>
          <a:lstStyle/>
          <a:p>
            <a:r>
              <a:rPr lang="en-US"/>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t>‹#›</a:t>
            </a:fld>
            <a:endParaRPr lang="en-US"/>
          </a:p>
        </p:txBody>
      </p:sp>
      <p:pic>
        <p:nvPicPr>
          <p:cNvPr id="8" name="Picture 7">
            <a:extLst>
              <a:ext uri="{FF2B5EF4-FFF2-40B4-BE49-F238E27FC236}">
                <a16:creationId xmlns:a16="http://schemas.microsoft.com/office/drawing/2014/main" xmlns=""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37882597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61AA92-DD03-4FF0-AC32-BE3DCD303EDE}" type="datetime1">
              <a:rPr lang="en-US" smtClean="0">
                <a:solidFill>
                  <a:prstClr val="black"/>
                </a:solidFill>
              </a:rPr>
              <a:pPr/>
              <a:t>3/4/2019</a:t>
            </a:fld>
            <a:endParaRPr lang="en-US">
              <a:solidFill>
                <a:prstClr val="black"/>
              </a:solidFill>
            </a:endParaRPr>
          </a:p>
        </p:txBody>
      </p:sp>
      <p:sp>
        <p:nvSpPr>
          <p:cNvPr id="4" name="Footer Placeholder 3"/>
          <p:cNvSpPr>
            <a:spLocks noGrp="1"/>
          </p:cNvSpPr>
          <p:nvPr>
            <p:ph type="ftr" sz="quarter" idx="11"/>
          </p:nvPr>
        </p:nvSpPr>
        <p:spPr/>
        <p:txBody>
          <a:bodyPr/>
          <a:lstStyle/>
          <a:p>
            <a:r>
              <a:rPr lang="en-US">
                <a:solidFill>
                  <a:prstClr val="black"/>
                </a:solidFill>
              </a:rPr>
              <a:t>Copyright information or prentation title here</a:t>
            </a:r>
          </a:p>
        </p:txBody>
      </p:sp>
      <p:sp>
        <p:nvSpPr>
          <p:cNvPr id="5" name="Slide Number Placeholder 4"/>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6" name="Picture 5">
            <a:extLst>
              <a:ext uri="{FF2B5EF4-FFF2-40B4-BE49-F238E27FC236}">
                <a16:creationId xmlns="" xmlns:a16="http://schemas.microsoft.com/office/drawing/2014/main" id="{4CE37332-C7FE-412B-882E-328229731D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41163221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AA15D-A70B-4196-83DC-8AB4E14C9234}" type="datetime1">
              <a:rPr lang="en-US" smtClean="0">
                <a:solidFill>
                  <a:prstClr val="black"/>
                </a:solidFill>
              </a:rPr>
              <a:pPr/>
              <a:t>3/4/2019</a:t>
            </a:fld>
            <a:endParaRPr lang="en-US">
              <a:solidFill>
                <a:prstClr val="black"/>
              </a:solidFill>
            </a:endParaRPr>
          </a:p>
        </p:txBody>
      </p:sp>
      <p:sp>
        <p:nvSpPr>
          <p:cNvPr id="3" name="Footer Placeholder 2"/>
          <p:cNvSpPr>
            <a:spLocks noGrp="1"/>
          </p:cNvSpPr>
          <p:nvPr>
            <p:ph type="ftr" sz="quarter" idx="11"/>
          </p:nvPr>
        </p:nvSpPr>
        <p:spPr/>
        <p:txBody>
          <a:bodyPr/>
          <a:lstStyle/>
          <a:p>
            <a:r>
              <a:rPr lang="en-US">
                <a:solidFill>
                  <a:prstClr val="black"/>
                </a:solidFill>
              </a:rPr>
              <a:t>Copyright information or prentation title here</a:t>
            </a:r>
          </a:p>
        </p:txBody>
      </p:sp>
      <p:sp>
        <p:nvSpPr>
          <p:cNvPr id="4" name="Slide Number Placeholder 3"/>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 xmlns:a16="http://schemas.microsoft.com/office/drawing/2014/main" id="{94575DC7-9AFB-426B-84EA-184A66B99C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
        <p:nvSpPr>
          <p:cNvPr id="7" name="Picture Placeholder 6">
            <a:extLst>
              <a:ext uri="{FF2B5EF4-FFF2-40B4-BE49-F238E27FC236}">
                <a16:creationId xmlns="" xmlns:a16="http://schemas.microsoft.com/office/drawing/2014/main" id="{5CE5F428-7DDD-4B71-ADF9-C0F9788E0870}"/>
              </a:ext>
            </a:extLst>
          </p:cNvPr>
          <p:cNvSpPr>
            <a:spLocks noGrp="1"/>
          </p:cNvSpPr>
          <p:nvPr>
            <p:ph type="pic" sz="quarter" idx="13"/>
          </p:nvPr>
        </p:nvSpPr>
        <p:spPr>
          <a:xfrm>
            <a:off x="0" y="0"/>
            <a:ext cx="9144000" cy="6035040"/>
          </a:xfrm>
        </p:spPr>
        <p:txBody>
          <a:bodyPr/>
          <a:lstStyle/>
          <a:p>
            <a:r>
              <a:rPr lang="en-US" smtClean="0"/>
              <a:t>Click icon to add picture</a:t>
            </a:r>
            <a:endParaRPr lang="en-US"/>
          </a:p>
        </p:txBody>
      </p:sp>
    </p:spTree>
    <p:extLst>
      <p:ext uri="{BB962C8B-B14F-4D97-AF65-F5344CB8AC3E}">
        <p14:creationId xmlns:p14="http://schemas.microsoft.com/office/powerpoint/2010/main" val="18150526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23367-6C0D-4BF7-BF2D-24EA2A7C15C9}" type="datetime1">
              <a:rPr lang="en-US" smtClean="0">
                <a:solidFill>
                  <a:prstClr val="black"/>
                </a:solidFill>
              </a:rPr>
              <a:pPr/>
              <a:t>3/4/2019</a:t>
            </a:fld>
            <a:endParaRPr lang="en-US">
              <a:solidFill>
                <a:prstClr val="black"/>
              </a:solidFill>
            </a:endParaRPr>
          </a:p>
        </p:txBody>
      </p:sp>
      <p:sp>
        <p:nvSpPr>
          <p:cNvPr id="3" name="Footer Placeholder 2"/>
          <p:cNvSpPr>
            <a:spLocks noGrp="1"/>
          </p:cNvSpPr>
          <p:nvPr>
            <p:ph type="ftr" sz="quarter" idx="11"/>
          </p:nvPr>
        </p:nvSpPr>
        <p:spPr/>
        <p:txBody>
          <a:bodyPr/>
          <a:lstStyle/>
          <a:p>
            <a:r>
              <a:rPr lang="en-US">
                <a:solidFill>
                  <a:prstClr val="black"/>
                </a:solidFill>
              </a:rPr>
              <a:t>Copyright information or prentation title here</a:t>
            </a:r>
          </a:p>
        </p:txBody>
      </p:sp>
      <p:sp>
        <p:nvSpPr>
          <p:cNvPr id="4" name="Slide Number Placeholder 3"/>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 xmlns:a16="http://schemas.microsoft.com/office/drawing/2014/main" id="{94575DC7-9AFB-426B-84EA-184A66B99C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25328698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9DDCFA4F-65AD-4561-BB48-277E4BA961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2" name="Title 1"/>
          <p:cNvSpPr>
            <a:spLocks noGrp="1"/>
          </p:cNvSpPr>
          <p:nvPr>
            <p:ph type="ctrTitle"/>
          </p:nvPr>
        </p:nvSpPr>
        <p:spPr>
          <a:xfrm>
            <a:off x="274320" y="1463040"/>
            <a:ext cx="6583680" cy="2514600"/>
          </a:xfrm>
        </p:spPr>
        <p:txBody>
          <a:bodyPr anchor="b">
            <a:noAutofit/>
          </a:bodyPr>
          <a:lstStyle>
            <a:lvl1pPr algn="l">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274320" y="4114800"/>
            <a:ext cx="6583680" cy="365760"/>
          </a:xfrm>
        </p:spPr>
        <p:txBody>
          <a:bodyPr>
            <a:noAutofit/>
          </a:bodyPr>
          <a:lstStyle>
            <a:lvl1pPr marL="0" indent="0" algn="l">
              <a:buNone/>
              <a:defRPr sz="1800"/>
            </a:lvl1pPr>
            <a:lvl2pPr marL="0" indent="0" algn="l">
              <a:buNone/>
              <a:defRPr sz="1800"/>
            </a:lvl2pPr>
            <a:lvl3pPr marL="0" indent="0" algn="l">
              <a:buNone/>
              <a:defRPr sz="1800"/>
            </a:lvl3pPr>
            <a:lvl4pPr marL="0" indent="0" algn="l">
              <a:buNone/>
              <a:defRPr sz="1800"/>
            </a:lvl4pPr>
            <a:lvl5pPr marL="0" indent="0" algn="l">
              <a:buNone/>
              <a:defRPr sz="1800"/>
            </a:lvl5pPr>
            <a:lvl6pPr marL="0" indent="0" algn="l">
              <a:buNone/>
              <a:defRPr sz="1800"/>
            </a:lvl6pPr>
            <a:lvl7pPr marL="0" indent="0" algn="l">
              <a:buNone/>
              <a:defRPr sz="1800"/>
            </a:lvl7pPr>
            <a:lvl8pPr marL="0" indent="0" algn="l">
              <a:buNone/>
              <a:defRPr sz="1800"/>
            </a:lvl8pPr>
            <a:lvl9pPr marL="0" indent="0" algn="l">
              <a:buNone/>
              <a:defRPr sz="1800"/>
            </a:lvl9pPr>
          </a:lstStyle>
          <a:p>
            <a:pPr lvl="0"/>
            <a:r>
              <a:rPr lang="en-US" smtClean="0"/>
              <a:t>Click to edit Master subtitle style</a:t>
            </a:r>
            <a:endParaRPr lang="en-US" dirty="0"/>
          </a:p>
        </p:txBody>
      </p:sp>
      <p:sp>
        <p:nvSpPr>
          <p:cNvPr id="4" name="Date Placeholder 3"/>
          <p:cNvSpPr>
            <a:spLocks noGrp="1"/>
          </p:cNvSpPr>
          <p:nvPr>
            <p:ph type="dt" sz="half" idx="10"/>
          </p:nvPr>
        </p:nvSpPr>
        <p:spPr>
          <a:xfrm>
            <a:off x="3017520" y="6400800"/>
            <a:ext cx="914400" cy="228600"/>
          </a:xfrm>
        </p:spPr>
        <p:txBody>
          <a:bodyPr/>
          <a:lstStyle/>
          <a:p>
            <a:fld id="{0C7AFD21-4783-45C4-9452-4B7137A58340}" type="datetime1">
              <a:rPr lang="en-US" smtClean="0">
                <a:solidFill>
                  <a:prstClr val="black"/>
                </a:solidFill>
              </a:rPr>
              <a:pPr/>
              <a:t>3/4/2019</a:t>
            </a:fld>
            <a:endParaRPr lang="en-US" dirty="0">
              <a:solidFill>
                <a:prstClr val="black"/>
              </a:solidFill>
            </a:endParaRPr>
          </a:p>
        </p:txBody>
      </p:sp>
      <p:pic>
        <p:nvPicPr>
          <p:cNvPr id="10" name="Picture 9">
            <a:extLst>
              <a:ext uri="{FF2B5EF4-FFF2-40B4-BE49-F238E27FC236}">
                <a16:creationId xmlns:a16="http://schemas.microsoft.com/office/drawing/2014/main" xmlns="" id="{D2278A18-60C4-4B5A-A9F2-1C14A891C35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432304" cy="1037191"/>
          </a:xfrm>
          <a:prstGeom prst="rect">
            <a:avLst/>
          </a:prstGeom>
        </p:spPr>
      </p:pic>
      <p:pic>
        <p:nvPicPr>
          <p:cNvPr id="12" name="Picture 11">
            <a:extLst>
              <a:ext uri="{FF2B5EF4-FFF2-40B4-BE49-F238E27FC236}">
                <a16:creationId xmlns:a16="http://schemas.microsoft.com/office/drawing/2014/main" xmlns="" id="{A0B732ED-B3B9-462B-B474-89CBFF2114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8976" y="5852160"/>
            <a:ext cx="1337310" cy="411480"/>
          </a:xfrm>
          <a:prstGeom prst="rect">
            <a:avLst/>
          </a:prstGeom>
        </p:spPr>
      </p:pic>
      <p:sp>
        <p:nvSpPr>
          <p:cNvPr id="13" name="TextBox 12">
            <a:extLst>
              <a:ext uri="{FF2B5EF4-FFF2-40B4-BE49-F238E27FC236}">
                <a16:creationId xmlns:a16="http://schemas.microsoft.com/office/drawing/2014/main" xmlns="" id="{884C776E-ADB3-416C-BC8C-9A5845926B47}"/>
              </a:ext>
            </a:extLst>
          </p:cNvPr>
          <p:cNvSpPr txBox="1"/>
          <p:nvPr userDrawn="1"/>
        </p:nvSpPr>
        <p:spPr>
          <a:xfrm>
            <a:off x="274320" y="6400800"/>
            <a:ext cx="2743200" cy="228600"/>
          </a:xfrm>
          <a:prstGeom prst="rect">
            <a:avLst/>
          </a:prstGeom>
        </p:spPr>
        <p:txBody>
          <a:bodyPr vert="horz" lIns="0" tIns="0" rIns="0" bIns="0" rtlCol="0" anchor="b"/>
          <a:lstStyle>
            <a:defPPr>
              <a:defRPr lang="en-US"/>
            </a:defPPr>
            <a:lvl1pPr>
              <a:defRPr sz="800">
                <a:latin typeface="Arial" panose="020B0604020202020204" pitchFamily="34" charset="0"/>
                <a:cs typeface="Arial" panose="020B0604020202020204" pitchFamily="34" charset="0"/>
              </a:defRPr>
            </a:lvl1pPr>
          </a:lstStyle>
          <a:p>
            <a:pPr indent="-3657600"/>
            <a:r>
              <a:rPr lang="en-US">
                <a:solidFill>
                  <a:prstClr val="black"/>
                </a:solidFill>
              </a:rPr>
              <a:t>© 2018 </a:t>
            </a:r>
            <a:r>
              <a:rPr lang="en-US" dirty="0">
                <a:solidFill>
                  <a:prstClr val="black"/>
                </a:solidFill>
              </a:rPr>
              <a:t>Virginia Premier. All rights reserved.</a:t>
            </a:r>
          </a:p>
        </p:txBody>
      </p:sp>
    </p:spTree>
    <p:extLst>
      <p:ext uri="{BB962C8B-B14F-4D97-AF65-F5344CB8AC3E}">
        <p14:creationId xmlns:p14="http://schemas.microsoft.com/office/powerpoint/2010/main" val="35856637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5164A61-CECB-4E3D-8E25-2BA5A8AFCF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ctrTitle"/>
          </p:nvPr>
        </p:nvSpPr>
        <p:spPr>
          <a:xfrm>
            <a:off x="274320" y="1463040"/>
            <a:ext cx="6583680" cy="2514600"/>
          </a:xfrm>
        </p:spPr>
        <p:txBody>
          <a:bodyPr anchor="b">
            <a:noAutofit/>
          </a:bodyPr>
          <a:lstStyle>
            <a:lvl1pPr algn="l">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274320" y="4114800"/>
            <a:ext cx="6583680" cy="365760"/>
          </a:xfrm>
        </p:spPr>
        <p:txBody>
          <a:bodyPr vert="horz" lIns="0" tIns="0" rIns="0" bIns="0" rtlCol="0">
            <a:noAutofit/>
          </a:bodyPr>
          <a:lstStyle>
            <a:lvl1pPr>
              <a:defRPr lang="en-US" sz="1800" dirty="0"/>
            </a:lvl1pPr>
            <a:lvl2pPr marL="0" indent="0">
              <a:buNone/>
              <a:defRPr sz="1800"/>
            </a:lvl2pPr>
            <a:lvl3pPr marL="0" indent="0">
              <a:buNone/>
              <a:defRPr sz="1800"/>
            </a:lvl3pPr>
            <a:lvl4pPr marL="0" indent="0">
              <a:buNone/>
              <a:defRPr sz="1800"/>
            </a:lvl4pPr>
            <a:lvl5pPr marL="0" indent="0">
              <a:buNone/>
              <a:defRPr sz="1800"/>
            </a:lvl5pPr>
            <a:lvl6pPr marL="0" indent="0">
              <a:buNone/>
              <a:defRPr sz="1800"/>
            </a:lvl6pPr>
            <a:lvl7pPr marL="0" indent="0">
              <a:buNone/>
              <a:defRPr sz="1800"/>
            </a:lvl7pPr>
            <a:lvl8pPr marL="0" indent="0">
              <a:buNone/>
              <a:defRPr sz="1800"/>
            </a:lvl8pPr>
            <a:lvl9pPr marL="0" indent="0">
              <a:buNone/>
              <a:defRPr sz="1800"/>
            </a:lvl9pPr>
          </a:lstStyle>
          <a:p>
            <a:pPr lvl="0"/>
            <a:r>
              <a:rPr lang="en-US" smtClean="0"/>
              <a:t>Click to edit Master subtitle style</a:t>
            </a:r>
            <a:endParaRPr lang="en-US" dirty="0"/>
          </a:p>
        </p:txBody>
      </p:sp>
      <p:sp>
        <p:nvSpPr>
          <p:cNvPr id="4" name="Date Placeholder 3"/>
          <p:cNvSpPr>
            <a:spLocks noGrp="1"/>
          </p:cNvSpPr>
          <p:nvPr>
            <p:ph type="dt" sz="half" idx="10"/>
          </p:nvPr>
        </p:nvSpPr>
        <p:spPr>
          <a:xfrm>
            <a:off x="3017520" y="6400800"/>
            <a:ext cx="914400" cy="228600"/>
          </a:xfrm>
        </p:spPr>
        <p:txBody>
          <a:bodyPr anchor="b" anchorCtr="0"/>
          <a:lstStyle/>
          <a:p>
            <a:fld id="{D6EF2BCA-26CF-411E-8DCD-777AEF8B0E3C}" type="datetime1">
              <a:rPr lang="en-US" smtClean="0">
                <a:solidFill>
                  <a:prstClr val="black"/>
                </a:solidFill>
              </a:rPr>
              <a:pPr/>
              <a:t>3/4/2019</a:t>
            </a:fld>
            <a:endParaRPr lang="en-US" dirty="0">
              <a:solidFill>
                <a:prstClr val="black"/>
              </a:solidFill>
            </a:endParaRPr>
          </a:p>
        </p:txBody>
      </p:sp>
      <p:pic>
        <p:nvPicPr>
          <p:cNvPr id="10" name="Picture 9">
            <a:extLst>
              <a:ext uri="{FF2B5EF4-FFF2-40B4-BE49-F238E27FC236}">
                <a16:creationId xmlns:a16="http://schemas.microsoft.com/office/drawing/2014/main" xmlns="" id="{D2278A18-60C4-4B5A-A9F2-1C14A891C35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394960"/>
            <a:ext cx="2432304" cy="1037191"/>
          </a:xfrm>
          <a:prstGeom prst="rect">
            <a:avLst/>
          </a:prstGeom>
        </p:spPr>
      </p:pic>
      <p:pic>
        <p:nvPicPr>
          <p:cNvPr id="12" name="Picture 11">
            <a:extLst>
              <a:ext uri="{FF2B5EF4-FFF2-40B4-BE49-F238E27FC236}">
                <a16:creationId xmlns:a16="http://schemas.microsoft.com/office/drawing/2014/main" xmlns="" id="{A0B732ED-B3B9-462B-B474-89CBFF2114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8976" y="5852160"/>
            <a:ext cx="1337310" cy="411480"/>
          </a:xfrm>
          <a:prstGeom prst="rect">
            <a:avLst/>
          </a:prstGeom>
        </p:spPr>
      </p:pic>
      <p:sp>
        <p:nvSpPr>
          <p:cNvPr id="11" name="TextBox 10">
            <a:extLst>
              <a:ext uri="{FF2B5EF4-FFF2-40B4-BE49-F238E27FC236}">
                <a16:creationId xmlns:a16="http://schemas.microsoft.com/office/drawing/2014/main" xmlns="" id="{318433A0-F01F-457A-96B9-98ADAB9C6FC4}"/>
              </a:ext>
            </a:extLst>
          </p:cNvPr>
          <p:cNvSpPr txBox="1"/>
          <p:nvPr userDrawn="1"/>
        </p:nvSpPr>
        <p:spPr>
          <a:xfrm>
            <a:off x="274320" y="6400800"/>
            <a:ext cx="2743200" cy="228600"/>
          </a:xfrm>
          <a:prstGeom prst="rect">
            <a:avLst/>
          </a:prstGeom>
        </p:spPr>
        <p:txBody>
          <a:bodyPr vert="horz" lIns="0" tIns="0" rIns="0" bIns="0" rtlCol="0" anchor="b"/>
          <a:lstStyle>
            <a:defPPr>
              <a:defRPr lang="en-US"/>
            </a:defPPr>
            <a:lvl1pPr>
              <a:defRPr sz="800">
                <a:latin typeface="Arial" panose="020B0604020202020204" pitchFamily="34" charset="0"/>
                <a:cs typeface="Arial" panose="020B0604020202020204" pitchFamily="34" charset="0"/>
              </a:defRPr>
            </a:lvl1pPr>
          </a:lstStyle>
          <a:p>
            <a:r>
              <a:rPr lang="en-US">
                <a:solidFill>
                  <a:prstClr val="black"/>
                </a:solidFill>
              </a:rPr>
              <a:t>© 2018 </a:t>
            </a:r>
            <a:r>
              <a:rPr lang="en-US" dirty="0">
                <a:solidFill>
                  <a:prstClr val="black"/>
                </a:solidFill>
              </a:rPr>
              <a:t>Virginia Premier. All rights reserved.</a:t>
            </a:r>
          </a:p>
        </p:txBody>
      </p:sp>
    </p:spTree>
    <p:extLst>
      <p:ext uri="{BB962C8B-B14F-4D97-AF65-F5344CB8AC3E}">
        <p14:creationId xmlns:p14="http://schemas.microsoft.com/office/powerpoint/2010/main" val="31292944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C">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2DFF400-AF52-4A02-8FAC-644D5EDBE3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ctrTitle"/>
          </p:nvPr>
        </p:nvSpPr>
        <p:spPr>
          <a:xfrm>
            <a:off x="274320" y="1828800"/>
            <a:ext cx="6583680" cy="2057400"/>
          </a:xfrm>
        </p:spPr>
        <p:txBody>
          <a:bodyPr anchor="b">
            <a:noAutofit/>
          </a:bodyPr>
          <a:lstStyle>
            <a:lvl1pPr algn="l">
              <a:lnSpc>
                <a:spcPct val="90000"/>
              </a:lnSpc>
              <a:defRPr sz="48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74320" y="4023360"/>
            <a:ext cx="6583680" cy="365760"/>
          </a:xfrm>
        </p:spPr>
        <p:txBody>
          <a:bodyPr>
            <a:noAutofit/>
          </a:bodyPr>
          <a:lstStyle>
            <a:lvl1pPr marL="0" indent="0" algn="l">
              <a:buNone/>
              <a:defRPr sz="1800"/>
            </a:lvl1pPr>
            <a:lvl2pPr marL="0" indent="0" algn="l">
              <a:buNone/>
              <a:defRPr sz="1800"/>
            </a:lvl2pPr>
            <a:lvl3pPr marL="0" indent="0" algn="l">
              <a:buNone/>
              <a:defRPr sz="1800"/>
            </a:lvl3pPr>
            <a:lvl4pPr marL="0" indent="0" algn="l">
              <a:buNone/>
              <a:defRPr sz="1800"/>
            </a:lvl4pPr>
            <a:lvl5pPr marL="0" indent="0" algn="l">
              <a:buNone/>
              <a:defRPr sz="1800"/>
            </a:lvl5pPr>
            <a:lvl6pPr marL="0" indent="0" algn="l">
              <a:buNone/>
              <a:defRPr sz="1800"/>
            </a:lvl6pPr>
            <a:lvl7pPr marL="0" indent="0" algn="l">
              <a:buNone/>
              <a:defRPr sz="1800"/>
            </a:lvl7pPr>
            <a:lvl8pPr marL="0" indent="0" algn="l">
              <a:buNone/>
              <a:defRPr sz="1800"/>
            </a:lvl8pPr>
            <a:lvl9pPr marL="0" indent="0" algn="l">
              <a:buNone/>
              <a:defRPr sz="1800"/>
            </a:lvl9pPr>
          </a:lstStyle>
          <a:p>
            <a:pPr lvl="0"/>
            <a:r>
              <a:rPr lang="en-US" smtClean="0"/>
              <a:t>Click to edit Master subtitle style</a:t>
            </a:r>
            <a:endParaRPr lang="en-US" dirty="0"/>
          </a:p>
        </p:txBody>
      </p:sp>
      <p:sp>
        <p:nvSpPr>
          <p:cNvPr id="4" name="Date Placeholder 3"/>
          <p:cNvSpPr>
            <a:spLocks noGrp="1"/>
          </p:cNvSpPr>
          <p:nvPr>
            <p:ph type="dt" sz="half" idx="10"/>
          </p:nvPr>
        </p:nvSpPr>
        <p:spPr>
          <a:xfrm>
            <a:off x="3017520" y="6400800"/>
            <a:ext cx="914400" cy="228600"/>
          </a:xfrm>
        </p:spPr>
        <p:txBody>
          <a:bodyPr/>
          <a:lstStyle>
            <a:lvl2pPr algn="l">
              <a:defRPr lang="en-US" sz="800" kern="1200" smtClean="0">
                <a:solidFill>
                  <a:schemeClr val="tx1"/>
                </a:solidFill>
                <a:latin typeface="Arial" panose="020B0604020202020204" pitchFamily="34" charset="0"/>
                <a:ea typeface="+mn-ea"/>
                <a:cs typeface="Arial" panose="020B0604020202020204" pitchFamily="34" charset="0"/>
              </a:defRPr>
            </a:lvl2pPr>
            <a:lvl3pPr marL="0">
              <a:defRPr lang="en-US" sz="800" kern="1200" smtClean="0">
                <a:solidFill>
                  <a:schemeClr val="tx1"/>
                </a:solidFill>
                <a:latin typeface="Arial" panose="020B0604020202020204" pitchFamily="34" charset="0"/>
                <a:ea typeface="+mn-ea"/>
                <a:cs typeface="Arial" panose="020B0604020202020204" pitchFamily="34" charset="0"/>
              </a:defRPr>
            </a:lvl3pPr>
          </a:lstStyle>
          <a:p>
            <a:pPr lvl="2" algn="ctr"/>
            <a:fld id="{20CEFB55-90EB-4F84-A387-BCAC2D2AB441}" type="datetime1">
              <a:rPr lang="en-US">
                <a:solidFill>
                  <a:prstClr val="black"/>
                </a:solidFill>
              </a:rPr>
              <a:pPr lvl="2" algn="ctr"/>
              <a:t>3/4/2019</a:t>
            </a:fld>
            <a:endParaRPr dirty="0">
              <a:solidFill>
                <a:prstClr val="black"/>
              </a:solidFill>
            </a:endParaRPr>
          </a:p>
        </p:txBody>
      </p:sp>
      <p:pic>
        <p:nvPicPr>
          <p:cNvPr id="9" name="Picture 8">
            <a:extLst>
              <a:ext uri="{FF2B5EF4-FFF2-40B4-BE49-F238E27FC236}">
                <a16:creationId xmlns:a16="http://schemas.microsoft.com/office/drawing/2014/main" xmlns="" id="{FE91A0DF-431A-461D-8625-A0BA04BEBE6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432304" cy="1037191"/>
          </a:xfrm>
          <a:prstGeom prst="rect">
            <a:avLst/>
          </a:prstGeom>
        </p:spPr>
      </p:pic>
      <p:pic>
        <p:nvPicPr>
          <p:cNvPr id="10" name="Picture 9">
            <a:extLst>
              <a:ext uri="{FF2B5EF4-FFF2-40B4-BE49-F238E27FC236}">
                <a16:creationId xmlns:a16="http://schemas.microsoft.com/office/drawing/2014/main" xmlns="" id="{C19379C1-92DB-462B-A322-6EF0CFCEBB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8976" y="5852160"/>
            <a:ext cx="1337310" cy="411480"/>
          </a:xfrm>
          <a:prstGeom prst="rect">
            <a:avLst/>
          </a:prstGeom>
        </p:spPr>
      </p:pic>
      <p:sp>
        <p:nvSpPr>
          <p:cNvPr id="11" name="TextBox 10">
            <a:extLst>
              <a:ext uri="{FF2B5EF4-FFF2-40B4-BE49-F238E27FC236}">
                <a16:creationId xmlns:a16="http://schemas.microsoft.com/office/drawing/2014/main" xmlns="" id="{0F6B3B4C-5A4C-4BAA-9471-61AF999C9021}"/>
              </a:ext>
            </a:extLst>
          </p:cNvPr>
          <p:cNvSpPr txBox="1"/>
          <p:nvPr userDrawn="1"/>
        </p:nvSpPr>
        <p:spPr>
          <a:xfrm>
            <a:off x="274320" y="6400800"/>
            <a:ext cx="2743200" cy="228600"/>
          </a:xfrm>
          <a:prstGeom prst="rect">
            <a:avLst/>
          </a:prstGeom>
        </p:spPr>
        <p:txBody>
          <a:bodyPr vert="horz" lIns="0" tIns="0" rIns="0" bIns="0" rtlCol="0" anchor="b"/>
          <a:lstStyle>
            <a:defPPr>
              <a:defRPr lang="en-US"/>
            </a:defPPr>
            <a:lvl1pPr>
              <a:defRPr sz="800">
                <a:latin typeface="Arial" panose="020B0604020202020204" pitchFamily="34" charset="0"/>
                <a:cs typeface="Arial" panose="020B0604020202020204" pitchFamily="34" charset="0"/>
              </a:defRPr>
            </a:lvl1pPr>
          </a:lstStyle>
          <a:p>
            <a:r>
              <a:rPr lang="en-US">
                <a:solidFill>
                  <a:prstClr val="black"/>
                </a:solidFill>
              </a:rPr>
              <a:t>© 2018 Virginia Premier. All rights reserved.</a:t>
            </a:r>
            <a:endParaRPr lang="en-US" dirty="0">
              <a:solidFill>
                <a:prstClr val="black"/>
              </a:solidFill>
            </a:endParaRPr>
          </a:p>
        </p:txBody>
      </p:sp>
    </p:spTree>
    <p:extLst>
      <p:ext uri="{BB962C8B-B14F-4D97-AF65-F5344CB8AC3E}">
        <p14:creationId xmlns:p14="http://schemas.microsoft.com/office/powerpoint/2010/main" val="67718561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lide (Advanced User)">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xmlns="" id="{D03F4F1F-5A04-42A7-99FE-D386A16C4E7F}"/>
              </a:ext>
            </a:extLst>
          </p:cNvPr>
          <p:cNvSpPr>
            <a:spLocks noGrp="1"/>
          </p:cNvSpPr>
          <p:nvPr>
            <p:ph type="pic" sz="quarter" idx="13"/>
          </p:nvPr>
        </p:nvSpPr>
        <p:spPr>
          <a:xfrm>
            <a:off x="0" y="0"/>
            <a:ext cx="9144000" cy="4187952"/>
          </a:xfrm>
        </p:spPr>
        <p:txBody>
          <a:bodyPr/>
          <a:lstStyle/>
          <a:p>
            <a:r>
              <a:rPr lang="en-US" smtClean="0"/>
              <a:t>Click icon to add picture</a:t>
            </a:r>
            <a:endParaRPr lang="en-US" dirty="0"/>
          </a:p>
        </p:txBody>
      </p:sp>
      <p:sp>
        <p:nvSpPr>
          <p:cNvPr id="2" name="Title 1"/>
          <p:cNvSpPr>
            <a:spLocks noGrp="1"/>
          </p:cNvSpPr>
          <p:nvPr>
            <p:ph type="ctrTitle"/>
          </p:nvPr>
        </p:nvSpPr>
        <p:spPr>
          <a:xfrm>
            <a:off x="274320" y="0"/>
            <a:ext cx="8869680" cy="6858000"/>
          </a:xfrm>
          <a:blipFill>
            <a:blip r:embed="rId2"/>
            <a:stretch>
              <a:fillRect/>
            </a:stretch>
          </a:blipFill>
        </p:spPr>
        <p:txBody>
          <a:bodyPr lIns="0" tIns="4251960" rIns="2286000" bIns="2057400" anchor="b">
            <a:noAutofit/>
          </a:bodyPr>
          <a:lstStyle>
            <a:lvl1pPr algn="l">
              <a:lnSpc>
                <a:spcPct val="90000"/>
              </a:lnSpc>
              <a:defRPr sz="28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74320" y="4892040"/>
            <a:ext cx="6583680" cy="365760"/>
          </a:xfrm>
        </p:spPr>
        <p:txBody>
          <a:bodyPr>
            <a:noAutofit/>
          </a:bodyPr>
          <a:lstStyle>
            <a:lvl1pPr marL="0" indent="0" algn="l">
              <a:buNone/>
              <a:defRPr sz="1800"/>
            </a:lvl1pPr>
            <a:lvl2pPr marL="0" indent="0" algn="l">
              <a:buNone/>
              <a:defRPr sz="1800"/>
            </a:lvl2pPr>
            <a:lvl3pPr marL="0" indent="0" algn="l">
              <a:buNone/>
              <a:defRPr sz="1800"/>
            </a:lvl3pPr>
            <a:lvl4pPr marL="0" indent="0" algn="l">
              <a:buNone/>
              <a:defRPr sz="1800"/>
            </a:lvl4pPr>
            <a:lvl5pPr marL="0" indent="0" algn="l">
              <a:buNone/>
              <a:defRPr sz="1800"/>
            </a:lvl5pPr>
            <a:lvl6pPr marL="0" indent="0" algn="l">
              <a:buNone/>
              <a:defRPr sz="1800"/>
            </a:lvl6pPr>
            <a:lvl7pPr marL="0" indent="0" algn="l">
              <a:buNone/>
              <a:defRPr sz="1800"/>
            </a:lvl7pPr>
            <a:lvl8pPr marL="0" indent="0" algn="l">
              <a:buNone/>
              <a:defRPr sz="1800"/>
            </a:lvl8pPr>
            <a:lvl9pPr marL="0" indent="0" algn="l">
              <a:buNone/>
              <a:defRPr sz="1800"/>
            </a:lvl9pPr>
          </a:lstStyle>
          <a:p>
            <a:pPr lvl="0"/>
            <a:r>
              <a:rPr lang="en-US" smtClean="0"/>
              <a:t>Click to edit Master subtitle style</a:t>
            </a:r>
            <a:endParaRPr lang="en-US" dirty="0"/>
          </a:p>
        </p:txBody>
      </p:sp>
      <p:sp>
        <p:nvSpPr>
          <p:cNvPr id="4" name="Date Placeholder 3"/>
          <p:cNvSpPr>
            <a:spLocks noGrp="1"/>
          </p:cNvSpPr>
          <p:nvPr>
            <p:ph type="dt" sz="half" idx="10"/>
          </p:nvPr>
        </p:nvSpPr>
        <p:spPr>
          <a:xfrm>
            <a:off x="3017520" y="6400800"/>
            <a:ext cx="914400" cy="228600"/>
          </a:xfrm>
        </p:spPr>
        <p:txBody>
          <a:bodyPr/>
          <a:lstStyle/>
          <a:p>
            <a:fld id="{A9D44C9B-AD90-4CE9-A381-AD82C37EE72D}" type="datetime1">
              <a:rPr lang="en-US" smtClean="0">
                <a:solidFill>
                  <a:prstClr val="black"/>
                </a:solidFill>
              </a:rPr>
              <a:pPr/>
              <a:t>3/4/2019</a:t>
            </a:fld>
            <a:endParaRPr lang="en-US" dirty="0">
              <a:solidFill>
                <a:prstClr val="black"/>
              </a:solidFill>
            </a:endParaRPr>
          </a:p>
        </p:txBody>
      </p:sp>
      <p:pic>
        <p:nvPicPr>
          <p:cNvPr id="30" name="Picture 29">
            <a:extLst>
              <a:ext uri="{FF2B5EF4-FFF2-40B4-BE49-F238E27FC236}">
                <a16:creationId xmlns:a16="http://schemas.microsoft.com/office/drawing/2014/main" xmlns="" id="{6CC08D4F-74A9-4A3F-B659-88D05799AB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08976" y="5852160"/>
            <a:ext cx="1337310" cy="411480"/>
          </a:xfrm>
          <a:prstGeom prst="rect">
            <a:avLst/>
          </a:prstGeom>
        </p:spPr>
      </p:pic>
      <p:pic>
        <p:nvPicPr>
          <p:cNvPr id="31" name="Picture 30">
            <a:extLst>
              <a:ext uri="{FF2B5EF4-FFF2-40B4-BE49-F238E27FC236}">
                <a16:creationId xmlns:a16="http://schemas.microsoft.com/office/drawing/2014/main" xmlns="" id="{3945D5FA-7517-49B3-811E-E9BEEDC0838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394960"/>
            <a:ext cx="2432304" cy="1037191"/>
          </a:xfrm>
          <a:prstGeom prst="rect">
            <a:avLst/>
          </a:prstGeom>
        </p:spPr>
      </p:pic>
      <p:sp>
        <p:nvSpPr>
          <p:cNvPr id="10" name="TextBox 9">
            <a:extLst>
              <a:ext uri="{FF2B5EF4-FFF2-40B4-BE49-F238E27FC236}">
                <a16:creationId xmlns:a16="http://schemas.microsoft.com/office/drawing/2014/main" xmlns="" id="{84EF2601-AD24-4045-918A-3299BDDBA7AC}"/>
              </a:ext>
            </a:extLst>
          </p:cNvPr>
          <p:cNvSpPr txBox="1"/>
          <p:nvPr userDrawn="1"/>
        </p:nvSpPr>
        <p:spPr>
          <a:xfrm>
            <a:off x="274320" y="6400800"/>
            <a:ext cx="2743200" cy="228600"/>
          </a:xfrm>
          <a:prstGeom prst="rect">
            <a:avLst/>
          </a:prstGeom>
        </p:spPr>
        <p:txBody>
          <a:bodyPr vert="horz" lIns="0" tIns="0" rIns="0" bIns="0" rtlCol="0" anchor="b"/>
          <a:lstStyle>
            <a:defPPr>
              <a:defRPr lang="en-US"/>
            </a:defPPr>
            <a:lvl1pPr>
              <a:defRPr sz="800">
                <a:latin typeface="Arial" panose="020B0604020202020204" pitchFamily="34" charset="0"/>
                <a:cs typeface="Arial" panose="020B0604020202020204" pitchFamily="34" charset="0"/>
              </a:defRPr>
            </a:lvl1pPr>
          </a:lstStyle>
          <a:p>
            <a:r>
              <a:rPr lang="en-US">
                <a:solidFill>
                  <a:prstClr val="black"/>
                </a:solidFill>
              </a:rPr>
              <a:t>© 2018 Virginia </a:t>
            </a:r>
            <a:r>
              <a:rPr lang="en-US" dirty="0">
                <a:solidFill>
                  <a:prstClr val="black"/>
                </a:solidFill>
              </a:rPr>
              <a:t>Premier. All rights reserved.</a:t>
            </a:r>
          </a:p>
        </p:txBody>
      </p:sp>
    </p:spTree>
    <p:extLst>
      <p:ext uri="{BB962C8B-B14F-4D97-AF65-F5344CB8AC3E}">
        <p14:creationId xmlns:p14="http://schemas.microsoft.com/office/powerpoint/2010/main" val="41773913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B715992-E26F-425F-96C3-49FDDFCE34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9144000" cy="6857999"/>
          </a:xfrm>
          <a:prstGeom prst="rect">
            <a:avLst/>
          </a:prstGeom>
        </p:spPr>
      </p:pic>
      <p:sp>
        <p:nvSpPr>
          <p:cNvPr id="2" name="Title 1"/>
          <p:cNvSpPr>
            <a:spLocks noGrp="1"/>
          </p:cNvSpPr>
          <p:nvPr>
            <p:ph type="title"/>
          </p:nvPr>
        </p:nvSpPr>
        <p:spPr>
          <a:xfrm>
            <a:off x="274320" y="365126"/>
            <a:ext cx="5257800" cy="82296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C826FC84-E7D8-4E76-B275-FAB4B4B5ECF6}" type="datetime1">
              <a:rPr lang="en-US" smtClean="0">
                <a:solidFill>
                  <a:prstClr val="black"/>
                </a:solidFill>
              </a:rPr>
              <a:pPr/>
              <a:t>3/4/2019</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Copyright information or prentation title here</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486C3E1-94F4-4C1F-96BC-3FFDF3018594}" type="slidenum">
              <a:rPr lang="en-US" smtClean="0">
                <a:solidFill>
                  <a:prstClr val="black"/>
                </a:solidFill>
              </a:rPr>
              <a:pPr/>
              <a:t>‹#›</a:t>
            </a:fld>
            <a:endParaRPr lang="en-US" dirty="0">
              <a:solidFill>
                <a:prstClr val="black"/>
              </a:solidFill>
            </a:endParaRPr>
          </a:p>
        </p:txBody>
      </p:sp>
      <p:pic>
        <p:nvPicPr>
          <p:cNvPr id="10" name="Picture 9">
            <a:extLst>
              <a:ext uri="{FF2B5EF4-FFF2-40B4-BE49-F238E27FC236}">
                <a16:creationId xmlns:a16="http://schemas.microsoft.com/office/drawing/2014/main" xmlns="" id="{BD31838D-C48A-4B19-BAF8-3D45448CDD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 y="6135624"/>
            <a:ext cx="1490472" cy="674309"/>
          </a:xfrm>
          <a:prstGeom prst="rect">
            <a:avLst/>
          </a:prstGeom>
        </p:spPr>
      </p:pic>
      <p:sp>
        <p:nvSpPr>
          <p:cNvPr id="7" name="Text Placeholder 6">
            <a:extLst>
              <a:ext uri="{FF2B5EF4-FFF2-40B4-BE49-F238E27FC236}">
                <a16:creationId xmlns:a16="http://schemas.microsoft.com/office/drawing/2014/main" xmlns="" id="{CACD0E66-6C8D-4AD6-B6B6-36B3C23E471A}"/>
              </a:ext>
            </a:extLst>
          </p:cNvPr>
          <p:cNvSpPr>
            <a:spLocks noGrp="1"/>
          </p:cNvSpPr>
          <p:nvPr>
            <p:ph type="body" sz="quarter" idx="14"/>
          </p:nvPr>
        </p:nvSpPr>
        <p:spPr>
          <a:xfrm>
            <a:off x="274320" y="1463675"/>
            <a:ext cx="5998464" cy="4572000"/>
          </a:xfrm>
        </p:spPr>
        <p:txBody>
          <a:bodyPr/>
          <a:lstStyle>
            <a:lvl1pPr>
              <a:lnSpc>
                <a:spcPct val="100000"/>
              </a:lnSpc>
              <a:spcBef>
                <a:spcPts val="900"/>
              </a:spcBef>
              <a:defRPr sz="2400"/>
            </a:lvl1pPr>
            <a:lvl2pPr marL="342900" indent="-342900">
              <a:spcBef>
                <a:spcPts val="900"/>
              </a:spcBef>
              <a:buClrTx/>
              <a:buFont typeface="+mj-lt"/>
              <a:buAutoNum type="arabicPeriod"/>
              <a:defRPr sz="2400"/>
            </a:lvl2pPr>
            <a:lvl3pPr marL="521208" indent="-173038">
              <a:buClrTx/>
              <a:defRPr sz="2400"/>
            </a:lvl3pPr>
            <a:lvl4pPr marL="521208" indent="-173038">
              <a:buClrTx/>
              <a:defRPr sz="2400"/>
            </a:lvl4pPr>
            <a:lvl5pPr marL="521208" indent="-173038">
              <a:buClrTx/>
              <a:defRPr sz="2400"/>
            </a:lvl5pPr>
            <a:lvl6pPr marL="521208">
              <a:buClrTx/>
              <a:defRPr sz="2400"/>
            </a:lvl6pPr>
            <a:lvl7pPr marL="521208">
              <a:buClrTx/>
              <a:defRPr sz="2400"/>
            </a:lvl7pPr>
            <a:lvl8pPr marL="521208">
              <a:buClrTx/>
              <a:defRPr sz="2400"/>
            </a:lvl8pPr>
            <a:lvl9pPr marL="521208">
              <a:buClrTx/>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335624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859536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F3D3D5-9A47-482F-BDF1-432E7F72EF43}" type="datetime1">
              <a:rPr lang="en-US" smtClean="0">
                <a:solidFill>
                  <a:prstClr val="black"/>
                </a:solidFill>
              </a:rPr>
              <a:pPr/>
              <a:t>3/4/2019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a16="http://schemas.microsoft.com/office/drawing/2014/main" xmlns=""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20535837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42062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463040"/>
            <a:ext cx="42062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C81AF7-053F-4DA0-9FAC-9ED881127372}" type="datetime1">
              <a:rPr lang="en-US" smtClean="0">
                <a:solidFill>
                  <a:prstClr val="black"/>
                </a:solidFill>
              </a:rPr>
              <a:pPr/>
              <a:t>3/4/2019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a16="http://schemas.microsoft.com/office/drawing/2014/main" xmlns=""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3734831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 Quote 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F26BD1B-8DEA-4C5C-9762-D18EE7141F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9144000" cy="6857999"/>
          </a:xfrm>
          <a:prstGeom prst="rect">
            <a:avLst/>
          </a:prstGeom>
        </p:spPr>
      </p:pic>
      <p:sp>
        <p:nvSpPr>
          <p:cNvPr id="4" name="Date Placeholder 3"/>
          <p:cNvSpPr>
            <a:spLocks noGrp="1"/>
          </p:cNvSpPr>
          <p:nvPr>
            <p:ph type="dt" sz="half" idx="10"/>
          </p:nvPr>
        </p:nvSpPr>
        <p:spPr>
          <a:xfrm>
            <a:off x="7498080" y="6400800"/>
            <a:ext cx="914400" cy="228600"/>
          </a:xfrm>
        </p:spPr>
        <p:txBody>
          <a:bodyPr/>
          <a:lstStyle>
            <a:lvl1pPr>
              <a:defRPr>
                <a:solidFill>
                  <a:schemeClr val="tx1"/>
                </a:solidFill>
              </a:defRPr>
            </a:lvl1pPr>
          </a:lstStyle>
          <a:p>
            <a:fld id="{FC24EE63-C026-4061-B765-2F00C3BE979D}" type="datetime1">
              <a:rPr lang="en-US" smtClean="0"/>
              <a:pPr/>
              <a:t>3/4/2019</a:t>
            </a:fld>
            <a:endParaRPr lang="en-US"/>
          </a:p>
        </p:txBody>
      </p:sp>
      <p:sp>
        <p:nvSpPr>
          <p:cNvPr id="5" name="Footer Placeholder 4"/>
          <p:cNvSpPr>
            <a:spLocks noGrp="1"/>
          </p:cNvSpPr>
          <p:nvPr>
            <p:ph type="ftr" sz="quarter" idx="11"/>
          </p:nvPr>
        </p:nvSpPr>
        <p:spPr>
          <a:xfrm>
            <a:off x="2286000" y="6400800"/>
            <a:ext cx="5212080" cy="228600"/>
          </a:xfrm>
        </p:spPr>
        <p:txBody>
          <a:bodyPr/>
          <a:lstStyle/>
          <a:p>
            <a:r>
              <a:rPr lang="en-US"/>
              <a:t>Copyright information or prentation title here</a:t>
            </a:r>
            <a:endParaRPr lang="en-US" dirty="0"/>
          </a:p>
        </p:txBody>
      </p:sp>
      <p:sp>
        <p:nvSpPr>
          <p:cNvPr id="6" name="Slide Number Placeholder 5"/>
          <p:cNvSpPr>
            <a:spLocks noGrp="1"/>
          </p:cNvSpPr>
          <p:nvPr>
            <p:ph type="sldNum" sz="quarter" idx="12"/>
          </p:nvPr>
        </p:nvSpPr>
        <p:spPr>
          <a:xfrm>
            <a:off x="8412480" y="6400800"/>
            <a:ext cx="457200" cy="228600"/>
          </a:xfrm>
        </p:spPr>
        <p:txBody>
          <a:bodyPr/>
          <a:lstStyle>
            <a:lvl1pPr>
              <a:defRPr>
                <a:solidFill>
                  <a:schemeClr val="tx1"/>
                </a:solidFill>
              </a:defRPr>
            </a:lvl1pPr>
          </a:lstStyle>
          <a:p>
            <a:fld id="{3486C3E1-94F4-4C1F-96BC-3FFDF3018594}" type="slidenum">
              <a:rPr lang="en-US" smtClean="0"/>
              <a:pPr/>
              <a:t>‹#›</a:t>
            </a:fld>
            <a:endParaRPr lang="en-US"/>
          </a:p>
        </p:txBody>
      </p:sp>
      <p:pic>
        <p:nvPicPr>
          <p:cNvPr id="8" name="Picture 7">
            <a:extLst>
              <a:ext uri="{FF2B5EF4-FFF2-40B4-BE49-F238E27FC236}">
                <a16:creationId xmlns:a16="http://schemas.microsoft.com/office/drawing/2014/main" xmlns="" id="{4F29F085-0DCC-424F-BEA4-610EE7420B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
        <p:nvSpPr>
          <p:cNvPr id="10" name="Text Placeholder 2">
            <a:extLst>
              <a:ext uri="{FF2B5EF4-FFF2-40B4-BE49-F238E27FC236}">
                <a16:creationId xmlns:a16="http://schemas.microsoft.com/office/drawing/2014/main" xmlns="" id="{92603B85-A298-4CEA-A949-48CA4142977A}"/>
              </a:ext>
            </a:extLst>
          </p:cNvPr>
          <p:cNvSpPr>
            <a:spLocks noGrp="1"/>
          </p:cNvSpPr>
          <p:nvPr>
            <p:ph type="body" sz="quarter" idx="14"/>
          </p:nvPr>
        </p:nvSpPr>
        <p:spPr>
          <a:xfrm>
            <a:off x="274319" y="1463040"/>
            <a:ext cx="6629400" cy="4206240"/>
          </a:xfrm>
        </p:spPr>
        <p:txBody>
          <a:bodyPr/>
          <a:lstStyle>
            <a:lvl1pPr>
              <a:lnSpc>
                <a:spcPct val="90000"/>
              </a:lnSpc>
              <a:spcBef>
                <a:spcPts val="0"/>
              </a:spcBef>
              <a:defRPr sz="4000">
                <a:solidFill>
                  <a:schemeClr val="tx1"/>
                </a:solidFill>
              </a:defRPr>
            </a:lvl1pPr>
            <a:lvl2pPr marL="173736" indent="-173736">
              <a:lnSpc>
                <a:spcPct val="90000"/>
              </a:lnSpc>
              <a:spcBef>
                <a:spcPts val="0"/>
              </a:spcBef>
              <a:buNone/>
              <a:defRPr sz="4000">
                <a:solidFill>
                  <a:schemeClr val="tx1"/>
                </a:solidFill>
              </a:defRPr>
            </a:lvl2pPr>
            <a:lvl3pPr marL="173736">
              <a:lnSpc>
                <a:spcPct val="90000"/>
              </a:lnSpc>
              <a:spcBef>
                <a:spcPts val="0"/>
              </a:spcBef>
              <a:defRPr sz="4000">
                <a:solidFill>
                  <a:schemeClr val="tx1"/>
                </a:solidFill>
              </a:defRPr>
            </a:lvl3pPr>
            <a:lvl4pPr marL="173736">
              <a:lnSpc>
                <a:spcPct val="90000"/>
              </a:lnSpc>
              <a:spcBef>
                <a:spcPts val="0"/>
              </a:spcBef>
              <a:defRPr sz="4000">
                <a:solidFill>
                  <a:schemeClr val="tx1"/>
                </a:solidFill>
              </a:defRPr>
            </a:lvl4pPr>
            <a:lvl5pPr marL="173736">
              <a:lnSpc>
                <a:spcPct val="90000"/>
              </a:lnSpc>
              <a:spcBef>
                <a:spcPts val="0"/>
              </a:spcBef>
              <a:defRPr sz="4000">
                <a:solidFill>
                  <a:schemeClr val="tx1"/>
                </a:solidFill>
              </a:defRPr>
            </a:lvl5pPr>
            <a:lvl6pPr marL="173736">
              <a:lnSpc>
                <a:spcPct val="90000"/>
              </a:lnSpc>
              <a:spcBef>
                <a:spcPts val="0"/>
              </a:spcBef>
              <a:defRPr sz="4000">
                <a:solidFill>
                  <a:schemeClr val="tx1"/>
                </a:solidFill>
              </a:defRPr>
            </a:lvl6pPr>
            <a:lvl7pPr marL="173736">
              <a:lnSpc>
                <a:spcPct val="90000"/>
              </a:lnSpc>
              <a:spcBef>
                <a:spcPts val="0"/>
              </a:spcBef>
              <a:defRPr sz="4000">
                <a:solidFill>
                  <a:schemeClr val="tx1"/>
                </a:solidFill>
              </a:defRPr>
            </a:lvl7pPr>
            <a:lvl8pPr marL="173736">
              <a:lnSpc>
                <a:spcPct val="90000"/>
              </a:lnSpc>
              <a:spcBef>
                <a:spcPts val="0"/>
              </a:spcBef>
              <a:defRPr sz="4000">
                <a:solidFill>
                  <a:schemeClr val="tx1"/>
                </a:solidFill>
              </a:defRPr>
            </a:lvl8pPr>
            <a:lvl9pPr marL="173736">
              <a:lnSpc>
                <a:spcPct val="90000"/>
              </a:lnSpc>
              <a:spcBef>
                <a:spcPts val="0"/>
              </a:spcBef>
              <a:defRPr sz="4000">
                <a:solidFill>
                  <a:schemeClr val="tx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83814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3-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274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00400" y="1463040"/>
            <a:ext cx="274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796995-B160-4267-9961-56DA3CE689F5}" type="datetime1">
              <a:rPr lang="en-US" smtClean="0">
                <a:solidFill>
                  <a:prstClr val="black"/>
                </a:solidFill>
              </a:rPr>
              <a:pPr/>
              <a:t>3/4/2019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a16="http://schemas.microsoft.com/office/drawing/2014/main" xmlns=""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
        <p:nvSpPr>
          <p:cNvPr id="9" name="Content Placeholder 3">
            <a:extLst>
              <a:ext uri="{FF2B5EF4-FFF2-40B4-BE49-F238E27FC236}">
                <a16:creationId xmlns:a16="http://schemas.microsoft.com/office/drawing/2014/main" xmlns="" id="{DC7DA3F0-ED3B-4E88-BFFE-2D8764C1BCF9}"/>
              </a:ext>
            </a:extLst>
          </p:cNvPr>
          <p:cNvSpPr>
            <a:spLocks noGrp="1"/>
          </p:cNvSpPr>
          <p:nvPr>
            <p:ph sz="half" idx="13"/>
          </p:nvPr>
        </p:nvSpPr>
        <p:spPr>
          <a:xfrm>
            <a:off x="6126480" y="1463040"/>
            <a:ext cx="274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851874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2-Column (1/3; 2/3)">
    <p:spTree>
      <p:nvGrpSpPr>
        <p:cNvPr id="1" name=""/>
        <p:cNvGrpSpPr/>
        <p:nvPr/>
      </p:nvGrpSpPr>
      <p:grpSpPr>
        <a:xfrm>
          <a:off x="0" y="0"/>
          <a:ext cx="0" cy="0"/>
          <a:chOff x="0" y="0"/>
          <a:chExt cx="0" cy="0"/>
        </a:xfrm>
      </p:grpSpPr>
      <p:sp>
        <p:nvSpPr>
          <p:cNvPr id="2" name="Title 1"/>
          <p:cNvSpPr>
            <a:spLocks noGrp="1"/>
          </p:cNvSpPr>
          <p:nvPr>
            <p:ph type="title"/>
          </p:nvPr>
        </p:nvSpPr>
        <p:spPr>
          <a:xfrm>
            <a:off x="274320" y="365126"/>
            <a:ext cx="8595360" cy="82296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28346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91840" y="1463040"/>
            <a:ext cx="55778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D05F8A-4A56-4A36-B840-AE8157CF4593}" type="datetime1">
              <a:rPr lang="en-US" smtClean="0">
                <a:solidFill>
                  <a:prstClr val="black"/>
                </a:solidFill>
              </a:rPr>
              <a:pPr/>
              <a:t>3/4/2019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a16="http://schemas.microsoft.com/office/drawing/2014/main" xmlns=""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35425042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2-Column (2/3; 1/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55778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35040" y="1463040"/>
            <a:ext cx="28346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3A806AC-7C8D-4651-AF00-A67D756EA228}" type="datetime1">
              <a:rPr lang="en-US" smtClean="0">
                <a:solidFill>
                  <a:prstClr val="black"/>
                </a:solidFill>
              </a:rPr>
              <a:pPr/>
              <a:t>3/4/2019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a16="http://schemas.microsoft.com/office/drawing/2014/main" xmlns=""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27047463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ivider / Quote 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F26BD1B-8DEA-4C5C-9762-D18EE7141F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9144000" cy="6857999"/>
          </a:xfrm>
          <a:prstGeom prst="rect">
            <a:avLst/>
          </a:prstGeom>
        </p:spPr>
      </p:pic>
      <p:sp>
        <p:nvSpPr>
          <p:cNvPr id="4" name="Date Placeholder 3"/>
          <p:cNvSpPr>
            <a:spLocks noGrp="1"/>
          </p:cNvSpPr>
          <p:nvPr>
            <p:ph type="dt" sz="half" idx="10"/>
          </p:nvPr>
        </p:nvSpPr>
        <p:spPr>
          <a:xfrm>
            <a:off x="7498080" y="6400800"/>
            <a:ext cx="914400" cy="228600"/>
          </a:xfrm>
        </p:spPr>
        <p:txBody>
          <a:bodyPr/>
          <a:lstStyle>
            <a:lvl1pPr>
              <a:defRPr>
                <a:solidFill>
                  <a:schemeClr val="tx1"/>
                </a:solidFill>
              </a:defRPr>
            </a:lvl1pPr>
          </a:lstStyle>
          <a:p>
            <a:fld id="{FC24EE63-C026-4061-B765-2F00C3BE979D}" type="datetime1">
              <a:rPr lang="en-US" smtClean="0">
                <a:solidFill>
                  <a:prstClr val="black"/>
                </a:solidFill>
              </a:rPr>
              <a:pPr/>
              <a:t>3/4/2019</a:t>
            </a:fld>
            <a:endParaRPr lang="en-US">
              <a:solidFill>
                <a:prstClr val="black"/>
              </a:solidFill>
            </a:endParaRPr>
          </a:p>
        </p:txBody>
      </p:sp>
      <p:sp>
        <p:nvSpPr>
          <p:cNvPr id="5" name="Footer Placeholder 4"/>
          <p:cNvSpPr>
            <a:spLocks noGrp="1"/>
          </p:cNvSpPr>
          <p:nvPr>
            <p:ph type="ftr" sz="quarter" idx="11"/>
          </p:nvPr>
        </p:nvSpPr>
        <p:spPr>
          <a:xfrm>
            <a:off x="2286000" y="6400800"/>
            <a:ext cx="5212080" cy="228600"/>
          </a:xfrm>
        </p:spPr>
        <p:txBody>
          <a:bodyPr/>
          <a:lstStyle/>
          <a:p>
            <a:r>
              <a:rPr lang="en-US">
                <a:solidFill>
                  <a:prstClr val="black"/>
                </a:solidFill>
              </a:rPr>
              <a:t>Copyright information or prentation title here</a:t>
            </a:r>
            <a:endParaRPr lang="en-US" dirty="0">
              <a:solidFill>
                <a:prstClr val="black"/>
              </a:solidFill>
            </a:endParaRPr>
          </a:p>
        </p:txBody>
      </p:sp>
      <p:sp>
        <p:nvSpPr>
          <p:cNvPr id="6" name="Slide Number Placeholder 5"/>
          <p:cNvSpPr>
            <a:spLocks noGrp="1"/>
          </p:cNvSpPr>
          <p:nvPr>
            <p:ph type="sldNum" sz="quarter" idx="12"/>
          </p:nvPr>
        </p:nvSpPr>
        <p:spPr>
          <a:xfrm>
            <a:off x="8412480" y="6400800"/>
            <a:ext cx="457200" cy="228600"/>
          </a:xfrm>
        </p:spPr>
        <p:txBody>
          <a:bodyPr/>
          <a:lstStyle>
            <a:lvl1pPr>
              <a:defRPr>
                <a:solidFill>
                  <a:schemeClr val="tx1"/>
                </a:solidFill>
              </a:defRPr>
            </a:lvl1p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a16="http://schemas.microsoft.com/office/drawing/2014/main" xmlns="" id="{4F29F085-0DCC-424F-BEA4-610EE7420B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
        <p:nvSpPr>
          <p:cNvPr id="10" name="Text Placeholder 2">
            <a:extLst>
              <a:ext uri="{FF2B5EF4-FFF2-40B4-BE49-F238E27FC236}">
                <a16:creationId xmlns:a16="http://schemas.microsoft.com/office/drawing/2014/main" xmlns="" id="{92603B85-A298-4CEA-A949-48CA4142977A}"/>
              </a:ext>
            </a:extLst>
          </p:cNvPr>
          <p:cNvSpPr>
            <a:spLocks noGrp="1"/>
          </p:cNvSpPr>
          <p:nvPr>
            <p:ph type="body" sz="quarter" idx="14"/>
          </p:nvPr>
        </p:nvSpPr>
        <p:spPr>
          <a:xfrm>
            <a:off x="274319" y="1463040"/>
            <a:ext cx="6629400" cy="4206240"/>
          </a:xfrm>
        </p:spPr>
        <p:txBody>
          <a:bodyPr/>
          <a:lstStyle>
            <a:lvl1pPr>
              <a:lnSpc>
                <a:spcPct val="90000"/>
              </a:lnSpc>
              <a:spcBef>
                <a:spcPts val="0"/>
              </a:spcBef>
              <a:defRPr sz="4000">
                <a:solidFill>
                  <a:schemeClr val="tx1"/>
                </a:solidFill>
              </a:defRPr>
            </a:lvl1pPr>
            <a:lvl2pPr marL="173736" indent="-173736">
              <a:lnSpc>
                <a:spcPct val="90000"/>
              </a:lnSpc>
              <a:spcBef>
                <a:spcPts val="0"/>
              </a:spcBef>
              <a:buNone/>
              <a:defRPr sz="4000">
                <a:solidFill>
                  <a:schemeClr val="tx1"/>
                </a:solidFill>
              </a:defRPr>
            </a:lvl2pPr>
            <a:lvl3pPr marL="173736">
              <a:lnSpc>
                <a:spcPct val="90000"/>
              </a:lnSpc>
              <a:spcBef>
                <a:spcPts val="0"/>
              </a:spcBef>
              <a:defRPr sz="4000">
                <a:solidFill>
                  <a:schemeClr val="tx1"/>
                </a:solidFill>
              </a:defRPr>
            </a:lvl3pPr>
            <a:lvl4pPr marL="173736">
              <a:lnSpc>
                <a:spcPct val="90000"/>
              </a:lnSpc>
              <a:spcBef>
                <a:spcPts val="0"/>
              </a:spcBef>
              <a:defRPr sz="4000">
                <a:solidFill>
                  <a:schemeClr val="tx1"/>
                </a:solidFill>
              </a:defRPr>
            </a:lvl4pPr>
            <a:lvl5pPr marL="173736">
              <a:lnSpc>
                <a:spcPct val="90000"/>
              </a:lnSpc>
              <a:spcBef>
                <a:spcPts val="0"/>
              </a:spcBef>
              <a:defRPr sz="4000">
                <a:solidFill>
                  <a:schemeClr val="tx1"/>
                </a:solidFill>
              </a:defRPr>
            </a:lvl5pPr>
            <a:lvl6pPr marL="173736">
              <a:lnSpc>
                <a:spcPct val="90000"/>
              </a:lnSpc>
              <a:spcBef>
                <a:spcPts val="0"/>
              </a:spcBef>
              <a:defRPr sz="4000">
                <a:solidFill>
                  <a:schemeClr val="tx1"/>
                </a:solidFill>
              </a:defRPr>
            </a:lvl6pPr>
            <a:lvl7pPr marL="173736">
              <a:lnSpc>
                <a:spcPct val="90000"/>
              </a:lnSpc>
              <a:spcBef>
                <a:spcPts val="0"/>
              </a:spcBef>
              <a:defRPr sz="4000">
                <a:solidFill>
                  <a:schemeClr val="tx1"/>
                </a:solidFill>
              </a:defRPr>
            </a:lvl7pPr>
            <a:lvl8pPr marL="173736">
              <a:lnSpc>
                <a:spcPct val="90000"/>
              </a:lnSpc>
              <a:spcBef>
                <a:spcPts val="0"/>
              </a:spcBef>
              <a:defRPr sz="4000">
                <a:solidFill>
                  <a:schemeClr val="tx1"/>
                </a:solidFill>
              </a:defRPr>
            </a:lvl8pPr>
            <a:lvl9pPr marL="173736">
              <a:lnSpc>
                <a:spcPct val="90000"/>
              </a:lnSpc>
              <a:spcBef>
                <a:spcPts val="0"/>
              </a:spcBef>
              <a:defRPr sz="4000">
                <a:solidFill>
                  <a:schemeClr val="tx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086267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ivider / Quote B">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5DA97D8-BD2A-4657-9BDA-CE2C4D34DB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9144000" cy="6857999"/>
          </a:xfrm>
          <a:prstGeom prst="rect">
            <a:avLst/>
          </a:prstGeom>
        </p:spPr>
      </p:pic>
      <p:sp>
        <p:nvSpPr>
          <p:cNvPr id="4" name="Date Placeholder 3"/>
          <p:cNvSpPr>
            <a:spLocks noGrp="1"/>
          </p:cNvSpPr>
          <p:nvPr>
            <p:ph type="dt" sz="half" idx="10"/>
          </p:nvPr>
        </p:nvSpPr>
        <p:spPr>
          <a:xfrm>
            <a:off x="7498080" y="6400800"/>
            <a:ext cx="914400" cy="228600"/>
          </a:xfrm>
        </p:spPr>
        <p:txBody>
          <a:bodyPr/>
          <a:lstStyle>
            <a:lvl1pPr>
              <a:defRPr>
                <a:solidFill>
                  <a:schemeClr val="tx1"/>
                </a:solidFill>
              </a:defRPr>
            </a:lvl1pPr>
          </a:lstStyle>
          <a:p>
            <a:fld id="{CBE0DE76-549B-44A9-8DB0-D9DA8BCD782E}" type="datetime1">
              <a:rPr lang="en-US" smtClean="0">
                <a:solidFill>
                  <a:prstClr val="black"/>
                </a:solidFill>
              </a:rPr>
              <a:pPr/>
              <a:t>3/4/2019</a:t>
            </a:fld>
            <a:endParaRPr lang="en-US">
              <a:solidFill>
                <a:prstClr val="black"/>
              </a:solidFill>
            </a:endParaRPr>
          </a:p>
        </p:txBody>
      </p:sp>
      <p:sp>
        <p:nvSpPr>
          <p:cNvPr id="5" name="Footer Placeholder 4"/>
          <p:cNvSpPr>
            <a:spLocks noGrp="1"/>
          </p:cNvSpPr>
          <p:nvPr>
            <p:ph type="ftr" sz="quarter" idx="11"/>
          </p:nvPr>
        </p:nvSpPr>
        <p:spPr>
          <a:xfrm>
            <a:off x="2286000" y="6400800"/>
            <a:ext cx="5212080" cy="228600"/>
          </a:xfrm>
        </p:spPr>
        <p:txBody>
          <a:bodyPr/>
          <a:lstStyle/>
          <a:p>
            <a:r>
              <a:rPr lang="en-US">
                <a:solidFill>
                  <a:prstClr val="black"/>
                </a:solidFill>
              </a:rPr>
              <a:t>Copyright information or prentation title here</a:t>
            </a:r>
            <a:endParaRPr lang="en-US" dirty="0">
              <a:solidFill>
                <a:prstClr val="black"/>
              </a:solidFill>
            </a:endParaRPr>
          </a:p>
        </p:txBody>
      </p:sp>
      <p:sp>
        <p:nvSpPr>
          <p:cNvPr id="6" name="Slide Number Placeholder 5"/>
          <p:cNvSpPr>
            <a:spLocks noGrp="1"/>
          </p:cNvSpPr>
          <p:nvPr>
            <p:ph type="sldNum" sz="quarter" idx="12"/>
          </p:nvPr>
        </p:nvSpPr>
        <p:spPr>
          <a:xfrm>
            <a:off x="8412480" y="6400800"/>
            <a:ext cx="457200" cy="228600"/>
          </a:xfrm>
        </p:spPr>
        <p:txBody>
          <a:bodyPr/>
          <a:lstStyle>
            <a:lvl1pPr>
              <a:defRPr>
                <a:solidFill>
                  <a:schemeClr val="tx1"/>
                </a:solidFill>
              </a:defRPr>
            </a:lvl1pPr>
          </a:lstStyle>
          <a:p>
            <a:fld id="{3486C3E1-94F4-4C1F-96BC-3FFDF3018594}" type="slidenum">
              <a:rPr lang="en-US" smtClean="0">
                <a:solidFill>
                  <a:prstClr val="black"/>
                </a:solidFill>
              </a:rPr>
              <a:pPr/>
              <a:t>‹#›</a:t>
            </a:fld>
            <a:endParaRPr lang="en-US" dirty="0">
              <a:solidFill>
                <a:prstClr val="black"/>
              </a:solidFill>
            </a:endParaRPr>
          </a:p>
        </p:txBody>
      </p:sp>
      <p:pic>
        <p:nvPicPr>
          <p:cNvPr id="9" name="Picture 8">
            <a:extLst>
              <a:ext uri="{FF2B5EF4-FFF2-40B4-BE49-F238E27FC236}">
                <a16:creationId xmlns:a16="http://schemas.microsoft.com/office/drawing/2014/main" xmlns="" id="{D973AF57-0E7B-451D-A53B-289724F6EA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 y="6135624"/>
            <a:ext cx="1490472" cy="674309"/>
          </a:xfrm>
          <a:prstGeom prst="rect">
            <a:avLst/>
          </a:prstGeom>
        </p:spPr>
      </p:pic>
      <p:sp>
        <p:nvSpPr>
          <p:cNvPr id="13" name="Text Placeholder 2">
            <a:extLst>
              <a:ext uri="{FF2B5EF4-FFF2-40B4-BE49-F238E27FC236}">
                <a16:creationId xmlns:a16="http://schemas.microsoft.com/office/drawing/2014/main" xmlns="" id="{727E94F9-F354-415D-A05C-C0C7AD12D9A7}"/>
              </a:ext>
            </a:extLst>
          </p:cNvPr>
          <p:cNvSpPr>
            <a:spLocks noGrp="1"/>
          </p:cNvSpPr>
          <p:nvPr>
            <p:ph type="body" sz="quarter" idx="14"/>
          </p:nvPr>
        </p:nvSpPr>
        <p:spPr>
          <a:xfrm>
            <a:off x="274319" y="1463040"/>
            <a:ext cx="6629400" cy="4206240"/>
          </a:xfrm>
        </p:spPr>
        <p:txBody>
          <a:bodyPr/>
          <a:lstStyle>
            <a:lvl1pPr>
              <a:lnSpc>
                <a:spcPct val="90000"/>
              </a:lnSpc>
              <a:spcBef>
                <a:spcPts val="0"/>
              </a:spcBef>
              <a:defRPr sz="4000">
                <a:solidFill>
                  <a:schemeClr val="tx1"/>
                </a:solidFill>
              </a:defRPr>
            </a:lvl1pPr>
            <a:lvl2pPr marL="173736" indent="-173736">
              <a:lnSpc>
                <a:spcPct val="90000"/>
              </a:lnSpc>
              <a:spcBef>
                <a:spcPts val="0"/>
              </a:spcBef>
              <a:buNone/>
              <a:defRPr sz="4000">
                <a:solidFill>
                  <a:schemeClr val="tx1"/>
                </a:solidFill>
              </a:defRPr>
            </a:lvl2pPr>
            <a:lvl3pPr marL="173736">
              <a:lnSpc>
                <a:spcPct val="90000"/>
              </a:lnSpc>
              <a:spcBef>
                <a:spcPts val="0"/>
              </a:spcBef>
              <a:defRPr sz="4000">
                <a:solidFill>
                  <a:schemeClr val="tx1"/>
                </a:solidFill>
              </a:defRPr>
            </a:lvl3pPr>
            <a:lvl4pPr marL="173736">
              <a:lnSpc>
                <a:spcPct val="90000"/>
              </a:lnSpc>
              <a:spcBef>
                <a:spcPts val="0"/>
              </a:spcBef>
              <a:defRPr sz="4000">
                <a:solidFill>
                  <a:schemeClr val="tx1"/>
                </a:solidFill>
              </a:defRPr>
            </a:lvl4pPr>
            <a:lvl5pPr marL="173736">
              <a:lnSpc>
                <a:spcPct val="90000"/>
              </a:lnSpc>
              <a:spcBef>
                <a:spcPts val="0"/>
              </a:spcBef>
              <a:defRPr sz="4000">
                <a:solidFill>
                  <a:schemeClr val="tx1"/>
                </a:solidFill>
              </a:defRPr>
            </a:lvl5pPr>
            <a:lvl6pPr marL="173736">
              <a:lnSpc>
                <a:spcPct val="90000"/>
              </a:lnSpc>
              <a:spcBef>
                <a:spcPts val="0"/>
              </a:spcBef>
              <a:defRPr sz="4000">
                <a:solidFill>
                  <a:schemeClr val="tx1"/>
                </a:solidFill>
              </a:defRPr>
            </a:lvl6pPr>
            <a:lvl7pPr marL="173736">
              <a:lnSpc>
                <a:spcPct val="90000"/>
              </a:lnSpc>
              <a:spcBef>
                <a:spcPts val="0"/>
              </a:spcBef>
              <a:defRPr sz="4000">
                <a:solidFill>
                  <a:schemeClr val="tx1"/>
                </a:solidFill>
              </a:defRPr>
            </a:lvl7pPr>
            <a:lvl8pPr marL="173736">
              <a:lnSpc>
                <a:spcPct val="90000"/>
              </a:lnSpc>
              <a:spcBef>
                <a:spcPts val="0"/>
              </a:spcBef>
              <a:defRPr sz="4000">
                <a:solidFill>
                  <a:schemeClr val="tx1"/>
                </a:solidFill>
              </a:defRPr>
            </a:lvl8pPr>
            <a:lvl9pPr marL="173736">
              <a:lnSpc>
                <a:spcPct val="90000"/>
              </a:lnSpc>
              <a:spcBef>
                <a:spcPts val="0"/>
              </a:spcBef>
              <a:defRPr sz="4000">
                <a:solidFill>
                  <a:schemeClr val="tx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11723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ivider / Quote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56813C7-107E-4313-A1A3-423BE33C6A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9144000" cy="6857999"/>
          </a:xfrm>
          <a:prstGeom prst="rect">
            <a:avLst/>
          </a:prstGeom>
        </p:spPr>
      </p:pic>
      <p:sp>
        <p:nvSpPr>
          <p:cNvPr id="4" name="Date Placeholder 3"/>
          <p:cNvSpPr>
            <a:spLocks noGrp="1"/>
          </p:cNvSpPr>
          <p:nvPr>
            <p:ph type="dt" sz="half" idx="10"/>
          </p:nvPr>
        </p:nvSpPr>
        <p:spPr>
          <a:xfrm>
            <a:off x="7498080" y="6400800"/>
            <a:ext cx="914400" cy="228600"/>
          </a:xfrm>
        </p:spPr>
        <p:txBody>
          <a:bodyPr/>
          <a:lstStyle>
            <a:lvl1pP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vl6pPr algn="ctr">
              <a:defRPr>
                <a:solidFill>
                  <a:schemeClr val="bg1"/>
                </a:solidFill>
              </a:defRPr>
            </a:lvl6pPr>
            <a:lvl7pPr algn="ctr">
              <a:defRPr>
                <a:solidFill>
                  <a:schemeClr val="bg1"/>
                </a:solidFill>
              </a:defRPr>
            </a:lvl7pPr>
            <a:lvl8pPr algn="ctr">
              <a:defRPr>
                <a:solidFill>
                  <a:schemeClr val="bg1"/>
                </a:solidFill>
              </a:defRPr>
            </a:lvl8pPr>
            <a:lvl9pPr algn="ctr">
              <a:defRPr>
                <a:solidFill>
                  <a:schemeClr val="bg1"/>
                </a:solidFill>
              </a:defRPr>
            </a:lvl9pPr>
          </a:lstStyle>
          <a:p>
            <a:fld id="{0406E34F-3516-4520-8ADB-C29B3C79FE61}" type="datetime1">
              <a:rPr lang="en-US" smtClean="0">
                <a:solidFill>
                  <a:prstClr val="white"/>
                </a:solidFill>
              </a:rPr>
              <a:pPr/>
              <a:t>3/4/2019</a:t>
            </a:fld>
            <a:endParaRPr lang="en-US">
              <a:solidFill>
                <a:prstClr val="white"/>
              </a:solidFill>
            </a:endParaRPr>
          </a:p>
        </p:txBody>
      </p:sp>
      <p:sp>
        <p:nvSpPr>
          <p:cNvPr id="5" name="Footer Placeholder 4"/>
          <p:cNvSpPr>
            <a:spLocks noGrp="1"/>
          </p:cNvSpPr>
          <p:nvPr>
            <p:ph type="ftr" sz="quarter" idx="11"/>
          </p:nvPr>
        </p:nvSpPr>
        <p:spPr>
          <a:xfrm>
            <a:off x="2286000" y="6400800"/>
            <a:ext cx="5212080" cy="228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solidFill>
                  <a:prstClr val="white"/>
                </a:solidFill>
              </a:rPr>
              <a:t>Copyright information or prentation title here</a:t>
            </a:r>
            <a:endParaRPr lang="en-US" dirty="0">
              <a:solidFill>
                <a:prstClr val="white"/>
              </a:solidFill>
            </a:endParaRPr>
          </a:p>
        </p:txBody>
      </p:sp>
      <p:sp>
        <p:nvSpPr>
          <p:cNvPr id="6" name="Slide Number Placeholder 5"/>
          <p:cNvSpPr>
            <a:spLocks noGrp="1"/>
          </p:cNvSpPr>
          <p:nvPr>
            <p:ph type="sldNum" sz="quarter" idx="12"/>
          </p:nvPr>
        </p:nvSpPr>
        <p:spPr>
          <a:xfrm>
            <a:off x="8412480" y="6400800"/>
            <a:ext cx="457200" cy="228600"/>
          </a:xfrm>
        </p:spPr>
        <p:txBody>
          <a:bodyPr/>
          <a:lstStyle>
            <a:lvl1pPr>
              <a:defRPr>
                <a:solidFill>
                  <a:schemeClr val="tx1"/>
                </a:solidFill>
              </a:defRPr>
            </a:lvl1pPr>
          </a:lstStyle>
          <a:p>
            <a:fld id="{3486C3E1-94F4-4C1F-96BC-3FFDF3018594}" type="slidenum">
              <a:rPr lang="en-US" smtClean="0">
                <a:solidFill>
                  <a:prstClr val="black"/>
                </a:solidFill>
              </a:rPr>
              <a:pPr/>
              <a:t>‹#›</a:t>
            </a:fld>
            <a:endParaRPr lang="en-US" dirty="0">
              <a:solidFill>
                <a:prstClr val="black"/>
              </a:solidFill>
            </a:endParaRPr>
          </a:p>
        </p:txBody>
      </p:sp>
      <p:pic>
        <p:nvPicPr>
          <p:cNvPr id="9" name="Picture 8">
            <a:extLst>
              <a:ext uri="{FF2B5EF4-FFF2-40B4-BE49-F238E27FC236}">
                <a16:creationId xmlns:a16="http://schemas.microsoft.com/office/drawing/2014/main" xmlns="" id="{D973AF57-0E7B-451D-A53B-289724F6EA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 y="6135624"/>
            <a:ext cx="1490472" cy="674308"/>
          </a:xfrm>
          <a:prstGeom prst="rect">
            <a:avLst/>
          </a:prstGeom>
        </p:spPr>
      </p:pic>
      <p:sp>
        <p:nvSpPr>
          <p:cNvPr id="10" name="Text Placeholder 2">
            <a:extLst>
              <a:ext uri="{FF2B5EF4-FFF2-40B4-BE49-F238E27FC236}">
                <a16:creationId xmlns:a16="http://schemas.microsoft.com/office/drawing/2014/main" xmlns="" id="{02F5EF9D-0347-48E8-844E-A236CB13F542}"/>
              </a:ext>
            </a:extLst>
          </p:cNvPr>
          <p:cNvSpPr>
            <a:spLocks noGrp="1"/>
          </p:cNvSpPr>
          <p:nvPr>
            <p:ph type="body" sz="quarter" idx="14"/>
          </p:nvPr>
        </p:nvSpPr>
        <p:spPr>
          <a:xfrm>
            <a:off x="274319" y="1463040"/>
            <a:ext cx="6629400" cy="4206240"/>
          </a:xfrm>
        </p:spPr>
        <p:txBody>
          <a:bodyPr/>
          <a:lstStyle>
            <a:lvl1pPr>
              <a:lnSpc>
                <a:spcPct val="90000"/>
              </a:lnSpc>
              <a:spcBef>
                <a:spcPts val="0"/>
              </a:spcBef>
              <a:defRPr sz="4000">
                <a:solidFill>
                  <a:schemeClr val="bg1"/>
                </a:solidFill>
              </a:defRPr>
            </a:lvl1pPr>
            <a:lvl2pPr marL="173736" indent="-173736">
              <a:lnSpc>
                <a:spcPct val="90000"/>
              </a:lnSpc>
              <a:spcBef>
                <a:spcPts val="0"/>
              </a:spcBef>
              <a:buNone/>
              <a:defRPr sz="4000">
                <a:solidFill>
                  <a:schemeClr val="bg1"/>
                </a:solidFill>
              </a:defRPr>
            </a:lvl2pPr>
            <a:lvl3pPr marL="173736">
              <a:lnSpc>
                <a:spcPct val="90000"/>
              </a:lnSpc>
              <a:spcBef>
                <a:spcPts val="0"/>
              </a:spcBef>
              <a:defRPr sz="4000">
                <a:solidFill>
                  <a:schemeClr val="bg1"/>
                </a:solidFill>
              </a:defRPr>
            </a:lvl3pPr>
            <a:lvl4pPr marL="173736">
              <a:lnSpc>
                <a:spcPct val="90000"/>
              </a:lnSpc>
              <a:spcBef>
                <a:spcPts val="0"/>
              </a:spcBef>
              <a:defRPr sz="4000">
                <a:solidFill>
                  <a:schemeClr val="bg1"/>
                </a:solidFill>
              </a:defRPr>
            </a:lvl4pPr>
            <a:lvl5pPr marL="173736">
              <a:lnSpc>
                <a:spcPct val="90000"/>
              </a:lnSpc>
              <a:spcBef>
                <a:spcPts val="0"/>
              </a:spcBef>
              <a:defRPr sz="4000">
                <a:solidFill>
                  <a:schemeClr val="bg1"/>
                </a:solidFill>
              </a:defRPr>
            </a:lvl5pPr>
            <a:lvl6pPr marL="173736">
              <a:lnSpc>
                <a:spcPct val="90000"/>
              </a:lnSpc>
              <a:spcBef>
                <a:spcPts val="0"/>
              </a:spcBef>
              <a:defRPr sz="4000">
                <a:solidFill>
                  <a:schemeClr val="bg1"/>
                </a:solidFill>
              </a:defRPr>
            </a:lvl6pPr>
            <a:lvl7pPr marL="173736">
              <a:lnSpc>
                <a:spcPct val="90000"/>
              </a:lnSpc>
              <a:spcBef>
                <a:spcPts val="0"/>
              </a:spcBef>
              <a:defRPr sz="4000">
                <a:solidFill>
                  <a:schemeClr val="bg1"/>
                </a:solidFill>
              </a:defRPr>
            </a:lvl7pPr>
            <a:lvl8pPr marL="173736">
              <a:lnSpc>
                <a:spcPct val="90000"/>
              </a:lnSpc>
              <a:spcBef>
                <a:spcPts val="0"/>
              </a:spcBef>
              <a:defRPr sz="4000">
                <a:solidFill>
                  <a:schemeClr val="bg1"/>
                </a:solidFill>
              </a:defRPr>
            </a:lvl8pPr>
            <a:lvl9pPr marL="173736">
              <a:lnSpc>
                <a:spcPct val="90000"/>
              </a:lnSpc>
              <a:spcBef>
                <a:spcPts val="0"/>
              </a:spcBef>
              <a:defRPr sz="4000">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54218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ivider / Quote (Advanced User)">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xmlns="" id="{44DB33E6-9D33-44D2-81CF-5D4B45979CAC}"/>
              </a:ext>
            </a:extLst>
          </p:cNvPr>
          <p:cNvSpPr>
            <a:spLocks noGrp="1"/>
          </p:cNvSpPr>
          <p:nvPr>
            <p:ph type="pic" sz="quarter" idx="14"/>
          </p:nvPr>
        </p:nvSpPr>
        <p:spPr>
          <a:xfrm>
            <a:off x="0" y="0"/>
            <a:ext cx="9144000" cy="6035040"/>
          </a:xfrm>
        </p:spPr>
        <p:txBody>
          <a:bodyPr/>
          <a:lstStyle/>
          <a:p>
            <a:r>
              <a:rPr lang="en-US" smtClean="0"/>
              <a:t>Click icon to add picture</a:t>
            </a:r>
            <a:endParaRPr lang="en-US" dirty="0"/>
          </a:p>
        </p:txBody>
      </p:sp>
      <p:sp>
        <p:nvSpPr>
          <p:cNvPr id="4" name="Date Placeholder 3"/>
          <p:cNvSpPr>
            <a:spLocks noGrp="1"/>
          </p:cNvSpPr>
          <p:nvPr>
            <p:ph type="dt" sz="half" idx="10"/>
          </p:nvPr>
        </p:nvSpPr>
        <p:spPr>
          <a:xfrm>
            <a:off x="7498080" y="6400800"/>
            <a:ext cx="914400" cy="228600"/>
          </a:xfrm>
        </p:spPr>
        <p:txBody>
          <a:bodyPr/>
          <a:lstStyle>
            <a:lvl1pPr>
              <a:defRPr>
                <a:solidFill>
                  <a:schemeClr val="tx1"/>
                </a:solidFill>
              </a:defRPr>
            </a:lvl1pPr>
          </a:lstStyle>
          <a:p>
            <a:fld id="{8EE33D36-B60A-48ED-A7EE-9C7233EF1ACB}" type="datetime1">
              <a:rPr lang="en-US" smtClean="0">
                <a:solidFill>
                  <a:prstClr val="black"/>
                </a:solidFill>
              </a:rPr>
              <a:pPr/>
              <a:t>3/4/2019</a:t>
            </a:fld>
            <a:endParaRPr lang="en-US">
              <a:solidFill>
                <a:prstClr val="black"/>
              </a:solidFill>
            </a:endParaRPr>
          </a:p>
        </p:txBody>
      </p:sp>
      <p:sp>
        <p:nvSpPr>
          <p:cNvPr id="5" name="Footer Placeholder 4"/>
          <p:cNvSpPr>
            <a:spLocks noGrp="1"/>
          </p:cNvSpPr>
          <p:nvPr>
            <p:ph type="ftr" sz="quarter" idx="11"/>
          </p:nvPr>
        </p:nvSpPr>
        <p:spPr>
          <a:xfrm>
            <a:off x="2286000" y="6400800"/>
            <a:ext cx="5212080" cy="228600"/>
          </a:xfrm>
        </p:spPr>
        <p:txBody>
          <a:bodyPr/>
          <a:lstStyle/>
          <a:p>
            <a:r>
              <a:rPr lang="en-US">
                <a:solidFill>
                  <a:prstClr val="black"/>
                </a:solidFill>
              </a:rPr>
              <a:t>Copyright information or prentation title here</a:t>
            </a:r>
            <a:endParaRPr lang="en-US" dirty="0">
              <a:solidFill>
                <a:prstClr val="black"/>
              </a:solidFill>
            </a:endParaRPr>
          </a:p>
        </p:txBody>
      </p:sp>
      <p:sp>
        <p:nvSpPr>
          <p:cNvPr id="6" name="Slide Number Placeholder 5"/>
          <p:cNvSpPr>
            <a:spLocks noGrp="1"/>
          </p:cNvSpPr>
          <p:nvPr>
            <p:ph type="sldNum" sz="quarter" idx="12"/>
          </p:nvPr>
        </p:nvSpPr>
        <p:spPr>
          <a:xfrm>
            <a:off x="8412480" y="6400800"/>
            <a:ext cx="457200" cy="228600"/>
          </a:xfrm>
        </p:spPr>
        <p:txBody>
          <a:bodyPr/>
          <a:lstStyle>
            <a:lvl1pPr>
              <a:defRPr>
                <a:solidFill>
                  <a:schemeClr val="tx1"/>
                </a:solidFill>
              </a:defRPr>
            </a:lvl1pPr>
          </a:lstStyle>
          <a:p>
            <a:fld id="{3486C3E1-94F4-4C1F-96BC-3FFDF3018594}" type="slidenum">
              <a:rPr lang="en-US" smtClean="0">
                <a:solidFill>
                  <a:prstClr val="black"/>
                </a:solidFill>
              </a:rPr>
              <a:pPr/>
              <a:t>‹#›</a:t>
            </a:fld>
            <a:endParaRPr lang="en-US">
              <a:solidFill>
                <a:prstClr val="black"/>
              </a:solidFill>
            </a:endParaRPr>
          </a:p>
        </p:txBody>
      </p:sp>
      <p:sp>
        <p:nvSpPr>
          <p:cNvPr id="8" name="Text Placeholder 2">
            <a:extLst>
              <a:ext uri="{FF2B5EF4-FFF2-40B4-BE49-F238E27FC236}">
                <a16:creationId xmlns:a16="http://schemas.microsoft.com/office/drawing/2014/main" xmlns="" id="{B597B116-0A74-43F0-B551-FD58DDE608C3}"/>
              </a:ext>
            </a:extLst>
          </p:cNvPr>
          <p:cNvSpPr>
            <a:spLocks noGrp="1"/>
          </p:cNvSpPr>
          <p:nvPr>
            <p:ph type="body" sz="quarter" idx="15"/>
          </p:nvPr>
        </p:nvSpPr>
        <p:spPr>
          <a:xfrm>
            <a:off x="0" y="0"/>
            <a:ext cx="9144000" cy="2514600"/>
          </a:xfrm>
          <a:blipFill>
            <a:blip r:embed="rId2"/>
            <a:stretch>
              <a:fillRect t="1" b="-172727"/>
            </a:stretch>
          </a:blipFill>
        </p:spPr>
        <p:txBody>
          <a:bodyPr lIns="274320" tIns="1463040" rIns="4572000" bIns="0"/>
          <a:lstStyle>
            <a:lvl1pPr>
              <a:spcBef>
                <a:spcPts val="300"/>
              </a:spcBef>
              <a:defRPr sz="4000"/>
            </a:lvl1pPr>
            <a:lvl2pPr marL="173736" indent="-173736">
              <a:spcBef>
                <a:spcPts val="300"/>
              </a:spcBef>
              <a:buNone/>
              <a:defRPr sz="4000"/>
            </a:lvl2pPr>
            <a:lvl3pPr marL="173736">
              <a:spcBef>
                <a:spcPts val="300"/>
              </a:spcBef>
              <a:defRPr sz="4000"/>
            </a:lvl3pPr>
            <a:lvl4pPr marL="173736">
              <a:spcBef>
                <a:spcPts val="300"/>
              </a:spcBef>
              <a:defRPr sz="4000"/>
            </a:lvl4pPr>
            <a:lvl5pPr marL="173736">
              <a:spcBef>
                <a:spcPts val="300"/>
              </a:spcBef>
              <a:defRPr sz="4000"/>
            </a:lvl5pPr>
            <a:lvl6pPr marL="173736">
              <a:defRPr sz="4000"/>
            </a:lvl6pPr>
            <a:lvl7pPr marL="173736">
              <a:defRPr sz="4000"/>
            </a:lvl7pPr>
            <a:lvl8pPr marL="173736">
              <a:defRPr sz="4000"/>
            </a:lvl8pPr>
            <a:lvl9pPr marL="173736">
              <a:defRPr sz="4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a:extLst>
              <a:ext uri="{FF2B5EF4-FFF2-40B4-BE49-F238E27FC236}">
                <a16:creationId xmlns:a16="http://schemas.microsoft.com/office/drawing/2014/main" xmlns="" id="{7A5A3D17-5DBA-4899-915F-C4E53A9C98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8907639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61AA92-DD03-4FF0-AC32-BE3DCD303EDE}" type="datetime1">
              <a:rPr lang="en-US" smtClean="0">
                <a:solidFill>
                  <a:prstClr val="black"/>
                </a:solidFill>
              </a:rPr>
              <a:pPr/>
              <a:t>3/4/2019</a:t>
            </a:fld>
            <a:endParaRPr lang="en-US">
              <a:solidFill>
                <a:prstClr val="black"/>
              </a:solidFill>
            </a:endParaRPr>
          </a:p>
        </p:txBody>
      </p:sp>
      <p:sp>
        <p:nvSpPr>
          <p:cNvPr id="4" name="Footer Placeholder 3"/>
          <p:cNvSpPr>
            <a:spLocks noGrp="1"/>
          </p:cNvSpPr>
          <p:nvPr>
            <p:ph type="ftr" sz="quarter" idx="11"/>
          </p:nvPr>
        </p:nvSpPr>
        <p:spPr/>
        <p:txBody>
          <a:bodyPr/>
          <a:lstStyle/>
          <a:p>
            <a:r>
              <a:rPr lang="en-US">
                <a:solidFill>
                  <a:prstClr val="black"/>
                </a:solidFill>
              </a:rPr>
              <a:t>Copyright information or prentation title here</a:t>
            </a:r>
          </a:p>
        </p:txBody>
      </p:sp>
      <p:sp>
        <p:nvSpPr>
          <p:cNvPr id="5" name="Slide Number Placeholder 4"/>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6" name="Picture 5">
            <a:extLst>
              <a:ext uri="{FF2B5EF4-FFF2-40B4-BE49-F238E27FC236}">
                <a16:creationId xmlns:a16="http://schemas.microsoft.com/office/drawing/2014/main" xmlns="" id="{4CE37332-C7FE-412B-882E-328229731D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25657215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AA15D-A70B-4196-83DC-8AB4E14C9234}" type="datetime1">
              <a:rPr lang="en-US" smtClean="0">
                <a:solidFill>
                  <a:prstClr val="black"/>
                </a:solidFill>
              </a:rPr>
              <a:pPr/>
              <a:t>3/4/2019</a:t>
            </a:fld>
            <a:endParaRPr lang="en-US">
              <a:solidFill>
                <a:prstClr val="black"/>
              </a:solidFill>
            </a:endParaRPr>
          </a:p>
        </p:txBody>
      </p:sp>
      <p:sp>
        <p:nvSpPr>
          <p:cNvPr id="3" name="Footer Placeholder 2"/>
          <p:cNvSpPr>
            <a:spLocks noGrp="1"/>
          </p:cNvSpPr>
          <p:nvPr>
            <p:ph type="ftr" sz="quarter" idx="11"/>
          </p:nvPr>
        </p:nvSpPr>
        <p:spPr/>
        <p:txBody>
          <a:bodyPr/>
          <a:lstStyle/>
          <a:p>
            <a:r>
              <a:rPr lang="en-US">
                <a:solidFill>
                  <a:prstClr val="black"/>
                </a:solidFill>
              </a:rPr>
              <a:t>Copyright information or prentation title here</a:t>
            </a:r>
          </a:p>
        </p:txBody>
      </p:sp>
      <p:sp>
        <p:nvSpPr>
          <p:cNvPr id="4" name="Slide Number Placeholder 3"/>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a16="http://schemas.microsoft.com/office/drawing/2014/main" xmlns="" id="{94575DC7-9AFB-426B-84EA-184A66B99C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
        <p:nvSpPr>
          <p:cNvPr id="7" name="Picture Placeholder 6">
            <a:extLst>
              <a:ext uri="{FF2B5EF4-FFF2-40B4-BE49-F238E27FC236}">
                <a16:creationId xmlns:a16="http://schemas.microsoft.com/office/drawing/2014/main" xmlns="" id="{5CE5F428-7DDD-4B71-ADF9-C0F9788E0870}"/>
              </a:ext>
            </a:extLst>
          </p:cNvPr>
          <p:cNvSpPr>
            <a:spLocks noGrp="1"/>
          </p:cNvSpPr>
          <p:nvPr>
            <p:ph type="pic" sz="quarter" idx="13"/>
          </p:nvPr>
        </p:nvSpPr>
        <p:spPr>
          <a:xfrm>
            <a:off x="0" y="0"/>
            <a:ext cx="9144000" cy="6035040"/>
          </a:xfrm>
        </p:spPr>
        <p:txBody>
          <a:bodyPr/>
          <a:lstStyle/>
          <a:p>
            <a:r>
              <a:rPr lang="en-US" smtClean="0"/>
              <a:t>Click icon to add picture</a:t>
            </a:r>
            <a:endParaRPr lang="en-US"/>
          </a:p>
        </p:txBody>
      </p:sp>
    </p:spTree>
    <p:extLst>
      <p:ext uri="{BB962C8B-B14F-4D97-AF65-F5344CB8AC3E}">
        <p14:creationId xmlns:p14="http://schemas.microsoft.com/office/powerpoint/2010/main" val="36682829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23367-6C0D-4BF7-BF2D-24EA2A7C15C9}" type="datetime1">
              <a:rPr lang="en-US" smtClean="0">
                <a:solidFill>
                  <a:prstClr val="black"/>
                </a:solidFill>
              </a:rPr>
              <a:pPr/>
              <a:t>3/4/2019</a:t>
            </a:fld>
            <a:endParaRPr lang="en-US">
              <a:solidFill>
                <a:prstClr val="black"/>
              </a:solidFill>
            </a:endParaRPr>
          </a:p>
        </p:txBody>
      </p:sp>
      <p:sp>
        <p:nvSpPr>
          <p:cNvPr id="3" name="Footer Placeholder 2"/>
          <p:cNvSpPr>
            <a:spLocks noGrp="1"/>
          </p:cNvSpPr>
          <p:nvPr>
            <p:ph type="ftr" sz="quarter" idx="11"/>
          </p:nvPr>
        </p:nvSpPr>
        <p:spPr/>
        <p:txBody>
          <a:bodyPr/>
          <a:lstStyle/>
          <a:p>
            <a:r>
              <a:rPr lang="en-US">
                <a:solidFill>
                  <a:prstClr val="black"/>
                </a:solidFill>
              </a:rPr>
              <a:t>Copyright information or prentation title here</a:t>
            </a:r>
          </a:p>
        </p:txBody>
      </p:sp>
      <p:sp>
        <p:nvSpPr>
          <p:cNvPr id="4" name="Slide Number Placeholder 3"/>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a16="http://schemas.microsoft.com/office/drawing/2014/main" xmlns="" id="{94575DC7-9AFB-426B-84EA-184A66B99C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4191965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 Quote B">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5DA97D8-BD2A-4657-9BDA-CE2C4D34DB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9144000" cy="6857999"/>
          </a:xfrm>
          <a:prstGeom prst="rect">
            <a:avLst/>
          </a:prstGeom>
        </p:spPr>
      </p:pic>
      <p:sp>
        <p:nvSpPr>
          <p:cNvPr id="4" name="Date Placeholder 3"/>
          <p:cNvSpPr>
            <a:spLocks noGrp="1"/>
          </p:cNvSpPr>
          <p:nvPr>
            <p:ph type="dt" sz="half" idx="10"/>
          </p:nvPr>
        </p:nvSpPr>
        <p:spPr>
          <a:xfrm>
            <a:off x="7498080" y="6400800"/>
            <a:ext cx="914400" cy="228600"/>
          </a:xfrm>
        </p:spPr>
        <p:txBody>
          <a:bodyPr/>
          <a:lstStyle>
            <a:lvl1pPr>
              <a:defRPr>
                <a:solidFill>
                  <a:schemeClr val="tx1"/>
                </a:solidFill>
              </a:defRPr>
            </a:lvl1pPr>
          </a:lstStyle>
          <a:p>
            <a:fld id="{CBE0DE76-549B-44A9-8DB0-D9DA8BCD782E}" type="datetime1">
              <a:rPr lang="en-US" smtClean="0"/>
              <a:t>3/4/2019</a:t>
            </a:fld>
            <a:endParaRPr lang="en-US"/>
          </a:p>
        </p:txBody>
      </p:sp>
      <p:sp>
        <p:nvSpPr>
          <p:cNvPr id="5" name="Footer Placeholder 4"/>
          <p:cNvSpPr>
            <a:spLocks noGrp="1"/>
          </p:cNvSpPr>
          <p:nvPr>
            <p:ph type="ftr" sz="quarter" idx="11"/>
          </p:nvPr>
        </p:nvSpPr>
        <p:spPr>
          <a:xfrm>
            <a:off x="2286000" y="6400800"/>
            <a:ext cx="5212080" cy="228600"/>
          </a:xfrm>
        </p:spPr>
        <p:txBody>
          <a:bodyPr/>
          <a:lstStyle/>
          <a:p>
            <a:r>
              <a:rPr lang="en-US"/>
              <a:t>Copyright information or prentation title here</a:t>
            </a:r>
            <a:endParaRPr lang="en-US" dirty="0"/>
          </a:p>
        </p:txBody>
      </p:sp>
      <p:sp>
        <p:nvSpPr>
          <p:cNvPr id="6" name="Slide Number Placeholder 5"/>
          <p:cNvSpPr>
            <a:spLocks noGrp="1"/>
          </p:cNvSpPr>
          <p:nvPr>
            <p:ph type="sldNum" sz="quarter" idx="12"/>
          </p:nvPr>
        </p:nvSpPr>
        <p:spPr>
          <a:xfrm>
            <a:off x="8412480" y="6400800"/>
            <a:ext cx="457200" cy="228600"/>
          </a:xfrm>
        </p:spPr>
        <p:txBody>
          <a:bodyPr/>
          <a:lstStyle>
            <a:lvl1pPr>
              <a:defRPr>
                <a:solidFill>
                  <a:schemeClr val="tx1"/>
                </a:solidFill>
              </a:defRPr>
            </a:lvl1pPr>
          </a:lstStyle>
          <a:p>
            <a:fld id="{3486C3E1-94F4-4C1F-96BC-3FFDF3018594}" type="slidenum">
              <a:rPr lang="en-US" smtClean="0"/>
              <a:pPr/>
              <a:t>‹#›</a:t>
            </a:fld>
            <a:endParaRPr lang="en-US" dirty="0"/>
          </a:p>
        </p:txBody>
      </p:sp>
      <p:pic>
        <p:nvPicPr>
          <p:cNvPr id="9" name="Picture 8">
            <a:extLst>
              <a:ext uri="{FF2B5EF4-FFF2-40B4-BE49-F238E27FC236}">
                <a16:creationId xmlns:a16="http://schemas.microsoft.com/office/drawing/2014/main" xmlns="" id="{D973AF57-0E7B-451D-A53B-289724F6EA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 y="6135624"/>
            <a:ext cx="1490472" cy="674309"/>
          </a:xfrm>
          <a:prstGeom prst="rect">
            <a:avLst/>
          </a:prstGeom>
        </p:spPr>
      </p:pic>
      <p:sp>
        <p:nvSpPr>
          <p:cNvPr id="13" name="Text Placeholder 2">
            <a:extLst>
              <a:ext uri="{FF2B5EF4-FFF2-40B4-BE49-F238E27FC236}">
                <a16:creationId xmlns:a16="http://schemas.microsoft.com/office/drawing/2014/main" xmlns="" id="{727E94F9-F354-415D-A05C-C0C7AD12D9A7}"/>
              </a:ext>
            </a:extLst>
          </p:cNvPr>
          <p:cNvSpPr>
            <a:spLocks noGrp="1"/>
          </p:cNvSpPr>
          <p:nvPr>
            <p:ph type="body" sz="quarter" idx="14"/>
          </p:nvPr>
        </p:nvSpPr>
        <p:spPr>
          <a:xfrm>
            <a:off x="274319" y="1463040"/>
            <a:ext cx="6629400" cy="4206240"/>
          </a:xfrm>
        </p:spPr>
        <p:txBody>
          <a:bodyPr/>
          <a:lstStyle>
            <a:lvl1pPr>
              <a:lnSpc>
                <a:spcPct val="90000"/>
              </a:lnSpc>
              <a:spcBef>
                <a:spcPts val="0"/>
              </a:spcBef>
              <a:defRPr sz="4000">
                <a:solidFill>
                  <a:schemeClr val="tx1"/>
                </a:solidFill>
              </a:defRPr>
            </a:lvl1pPr>
            <a:lvl2pPr marL="173736" indent="-173736">
              <a:lnSpc>
                <a:spcPct val="90000"/>
              </a:lnSpc>
              <a:spcBef>
                <a:spcPts val="0"/>
              </a:spcBef>
              <a:buNone/>
              <a:defRPr sz="4000">
                <a:solidFill>
                  <a:schemeClr val="tx1"/>
                </a:solidFill>
              </a:defRPr>
            </a:lvl2pPr>
            <a:lvl3pPr marL="173736">
              <a:lnSpc>
                <a:spcPct val="90000"/>
              </a:lnSpc>
              <a:spcBef>
                <a:spcPts val="0"/>
              </a:spcBef>
              <a:defRPr sz="4000">
                <a:solidFill>
                  <a:schemeClr val="tx1"/>
                </a:solidFill>
              </a:defRPr>
            </a:lvl3pPr>
            <a:lvl4pPr marL="173736">
              <a:lnSpc>
                <a:spcPct val="90000"/>
              </a:lnSpc>
              <a:spcBef>
                <a:spcPts val="0"/>
              </a:spcBef>
              <a:defRPr sz="4000">
                <a:solidFill>
                  <a:schemeClr val="tx1"/>
                </a:solidFill>
              </a:defRPr>
            </a:lvl4pPr>
            <a:lvl5pPr marL="173736">
              <a:lnSpc>
                <a:spcPct val="90000"/>
              </a:lnSpc>
              <a:spcBef>
                <a:spcPts val="0"/>
              </a:spcBef>
              <a:defRPr sz="4000">
                <a:solidFill>
                  <a:schemeClr val="tx1"/>
                </a:solidFill>
              </a:defRPr>
            </a:lvl5pPr>
            <a:lvl6pPr marL="173736">
              <a:lnSpc>
                <a:spcPct val="90000"/>
              </a:lnSpc>
              <a:spcBef>
                <a:spcPts val="0"/>
              </a:spcBef>
              <a:defRPr sz="4000">
                <a:solidFill>
                  <a:schemeClr val="tx1"/>
                </a:solidFill>
              </a:defRPr>
            </a:lvl6pPr>
            <a:lvl7pPr marL="173736">
              <a:lnSpc>
                <a:spcPct val="90000"/>
              </a:lnSpc>
              <a:spcBef>
                <a:spcPts val="0"/>
              </a:spcBef>
              <a:defRPr sz="4000">
                <a:solidFill>
                  <a:schemeClr val="tx1"/>
                </a:solidFill>
              </a:defRPr>
            </a:lvl7pPr>
            <a:lvl8pPr marL="173736">
              <a:lnSpc>
                <a:spcPct val="90000"/>
              </a:lnSpc>
              <a:spcBef>
                <a:spcPts val="0"/>
              </a:spcBef>
              <a:defRPr sz="4000">
                <a:solidFill>
                  <a:schemeClr val="tx1"/>
                </a:solidFill>
              </a:defRPr>
            </a:lvl8pPr>
            <a:lvl9pPr marL="173736">
              <a:lnSpc>
                <a:spcPct val="90000"/>
              </a:lnSpc>
              <a:spcBef>
                <a:spcPts val="0"/>
              </a:spcBef>
              <a:defRPr sz="4000">
                <a:solidFill>
                  <a:schemeClr val="tx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0080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 Quote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56813C7-107E-4313-A1A3-423BE33C6A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9144000" cy="6857999"/>
          </a:xfrm>
          <a:prstGeom prst="rect">
            <a:avLst/>
          </a:prstGeom>
        </p:spPr>
      </p:pic>
      <p:sp>
        <p:nvSpPr>
          <p:cNvPr id="4" name="Date Placeholder 3"/>
          <p:cNvSpPr>
            <a:spLocks noGrp="1"/>
          </p:cNvSpPr>
          <p:nvPr>
            <p:ph type="dt" sz="half" idx="10"/>
          </p:nvPr>
        </p:nvSpPr>
        <p:spPr>
          <a:xfrm>
            <a:off x="7498080" y="6400800"/>
            <a:ext cx="914400" cy="228600"/>
          </a:xfrm>
        </p:spPr>
        <p:txBody>
          <a:bodyPr/>
          <a:lstStyle>
            <a:lvl1pP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vl6pPr algn="ctr">
              <a:defRPr>
                <a:solidFill>
                  <a:schemeClr val="bg1"/>
                </a:solidFill>
              </a:defRPr>
            </a:lvl6pPr>
            <a:lvl7pPr algn="ctr">
              <a:defRPr>
                <a:solidFill>
                  <a:schemeClr val="bg1"/>
                </a:solidFill>
              </a:defRPr>
            </a:lvl7pPr>
            <a:lvl8pPr algn="ctr">
              <a:defRPr>
                <a:solidFill>
                  <a:schemeClr val="bg1"/>
                </a:solidFill>
              </a:defRPr>
            </a:lvl8pPr>
            <a:lvl9pPr algn="ctr">
              <a:defRPr>
                <a:solidFill>
                  <a:schemeClr val="bg1"/>
                </a:solidFill>
              </a:defRPr>
            </a:lvl9pPr>
          </a:lstStyle>
          <a:p>
            <a:fld id="{0406E34F-3516-4520-8ADB-C29B3C79FE61}" type="datetime1">
              <a:rPr lang="en-US" smtClean="0"/>
              <a:pPr/>
              <a:t>3/4/2019</a:t>
            </a:fld>
            <a:endParaRPr lang="en-US"/>
          </a:p>
        </p:txBody>
      </p:sp>
      <p:sp>
        <p:nvSpPr>
          <p:cNvPr id="5" name="Footer Placeholder 4"/>
          <p:cNvSpPr>
            <a:spLocks noGrp="1"/>
          </p:cNvSpPr>
          <p:nvPr>
            <p:ph type="ftr" sz="quarter" idx="11"/>
          </p:nvPr>
        </p:nvSpPr>
        <p:spPr>
          <a:xfrm>
            <a:off x="2286000" y="6400800"/>
            <a:ext cx="5212080" cy="228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Copyright information or prentation title here</a:t>
            </a:r>
            <a:endParaRPr lang="en-US" dirty="0"/>
          </a:p>
        </p:txBody>
      </p:sp>
      <p:sp>
        <p:nvSpPr>
          <p:cNvPr id="6" name="Slide Number Placeholder 5"/>
          <p:cNvSpPr>
            <a:spLocks noGrp="1"/>
          </p:cNvSpPr>
          <p:nvPr>
            <p:ph type="sldNum" sz="quarter" idx="12"/>
          </p:nvPr>
        </p:nvSpPr>
        <p:spPr>
          <a:xfrm>
            <a:off x="8412480" y="6400800"/>
            <a:ext cx="457200" cy="228600"/>
          </a:xfrm>
        </p:spPr>
        <p:txBody>
          <a:bodyPr/>
          <a:lstStyle>
            <a:lvl1pPr>
              <a:defRPr>
                <a:solidFill>
                  <a:schemeClr val="tx1"/>
                </a:solidFill>
              </a:defRPr>
            </a:lvl1pPr>
          </a:lstStyle>
          <a:p>
            <a:fld id="{3486C3E1-94F4-4C1F-96BC-3FFDF3018594}" type="slidenum">
              <a:rPr lang="en-US" smtClean="0"/>
              <a:pPr/>
              <a:t>‹#›</a:t>
            </a:fld>
            <a:endParaRPr lang="en-US" dirty="0"/>
          </a:p>
        </p:txBody>
      </p:sp>
      <p:pic>
        <p:nvPicPr>
          <p:cNvPr id="9" name="Picture 8">
            <a:extLst>
              <a:ext uri="{FF2B5EF4-FFF2-40B4-BE49-F238E27FC236}">
                <a16:creationId xmlns:a16="http://schemas.microsoft.com/office/drawing/2014/main" xmlns="" id="{D973AF57-0E7B-451D-A53B-289724F6EA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 y="6135624"/>
            <a:ext cx="1490472" cy="674308"/>
          </a:xfrm>
          <a:prstGeom prst="rect">
            <a:avLst/>
          </a:prstGeom>
        </p:spPr>
      </p:pic>
      <p:sp>
        <p:nvSpPr>
          <p:cNvPr id="10" name="Text Placeholder 2">
            <a:extLst>
              <a:ext uri="{FF2B5EF4-FFF2-40B4-BE49-F238E27FC236}">
                <a16:creationId xmlns:a16="http://schemas.microsoft.com/office/drawing/2014/main" xmlns="" id="{02F5EF9D-0347-48E8-844E-A236CB13F542}"/>
              </a:ext>
            </a:extLst>
          </p:cNvPr>
          <p:cNvSpPr>
            <a:spLocks noGrp="1"/>
          </p:cNvSpPr>
          <p:nvPr>
            <p:ph type="body" sz="quarter" idx="14"/>
          </p:nvPr>
        </p:nvSpPr>
        <p:spPr>
          <a:xfrm>
            <a:off x="274319" y="1463040"/>
            <a:ext cx="6629400" cy="4206240"/>
          </a:xfrm>
        </p:spPr>
        <p:txBody>
          <a:bodyPr/>
          <a:lstStyle>
            <a:lvl1pPr>
              <a:lnSpc>
                <a:spcPct val="90000"/>
              </a:lnSpc>
              <a:spcBef>
                <a:spcPts val="0"/>
              </a:spcBef>
              <a:defRPr sz="4000">
                <a:solidFill>
                  <a:schemeClr val="bg1"/>
                </a:solidFill>
              </a:defRPr>
            </a:lvl1pPr>
            <a:lvl2pPr marL="173736" indent="-173736">
              <a:lnSpc>
                <a:spcPct val="90000"/>
              </a:lnSpc>
              <a:spcBef>
                <a:spcPts val="0"/>
              </a:spcBef>
              <a:buNone/>
              <a:defRPr sz="4000">
                <a:solidFill>
                  <a:schemeClr val="bg1"/>
                </a:solidFill>
              </a:defRPr>
            </a:lvl2pPr>
            <a:lvl3pPr marL="173736">
              <a:lnSpc>
                <a:spcPct val="90000"/>
              </a:lnSpc>
              <a:spcBef>
                <a:spcPts val="0"/>
              </a:spcBef>
              <a:defRPr sz="4000">
                <a:solidFill>
                  <a:schemeClr val="bg1"/>
                </a:solidFill>
              </a:defRPr>
            </a:lvl3pPr>
            <a:lvl4pPr marL="173736">
              <a:lnSpc>
                <a:spcPct val="90000"/>
              </a:lnSpc>
              <a:spcBef>
                <a:spcPts val="0"/>
              </a:spcBef>
              <a:defRPr sz="4000">
                <a:solidFill>
                  <a:schemeClr val="bg1"/>
                </a:solidFill>
              </a:defRPr>
            </a:lvl4pPr>
            <a:lvl5pPr marL="173736">
              <a:lnSpc>
                <a:spcPct val="90000"/>
              </a:lnSpc>
              <a:spcBef>
                <a:spcPts val="0"/>
              </a:spcBef>
              <a:defRPr sz="4000">
                <a:solidFill>
                  <a:schemeClr val="bg1"/>
                </a:solidFill>
              </a:defRPr>
            </a:lvl5pPr>
            <a:lvl6pPr marL="173736">
              <a:lnSpc>
                <a:spcPct val="90000"/>
              </a:lnSpc>
              <a:spcBef>
                <a:spcPts val="0"/>
              </a:spcBef>
              <a:defRPr sz="4000">
                <a:solidFill>
                  <a:schemeClr val="bg1"/>
                </a:solidFill>
              </a:defRPr>
            </a:lvl6pPr>
            <a:lvl7pPr marL="173736">
              <a:lnSpc>
                <a:spcPct val="90000"/>
              </a:lnSpc>
              <a:spcBef>
                <a:spcPts val="0"/>
              </a:spcBef>
              <a:defRPr sz="4000">
                <a:solidFill>
                  <a:schemeClr val="bg1"/>
                </a:solidFill>
              </a:defRPr>
            </a:lvl7pPr>
            <a:lvl8pPr marL="173736">
              <a:lnSpc>
                <a:spcPct val="90000"/>
              </a:lnSpc>
              <a:spcBef>
                <a:spcPts val="0"/>
              </a:spcBef>
              <a:defRPr sz="4000">
                <a:solidFill>
                  <a:schemeClr val="bg1"/>
                </a:solidFill>
              </a:defRPr>
            </a:lvl8pPr>
            <a:lvl9pPr marL="173736">
              <a:lnSpc>
                <a:spcPct val="90000"/>
              </a:lnSpc>
              <a:spcBef>
                <a:spcPts val="0"/>
              </a:spcBef>
              <a:defRPr sz="4000">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93751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 Quote (Advanced User)">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xmlns="" id="{44DB33E6-9D33-44D2-81CF-5D4B45979CAC}"/>
              </a:ext>
            </a:extLst>
          </p:cNvPr>
          <p:cNvSpPr>
            <a:spLocks noGrp="1"/>
          </p:cNvSpPr>
          <p:nvPr>
            <p:ph type="pic" sz="quarter" idx="14"/>
          </p:nvPr>
        </p:nvSpPr>
        <p:spPr>
          <a:xfrm>
            <a:off x="0" y="0"/>
            <a:ext cx="9144000" cy="6035040"/>
          </a:xfrm>
        </p:spPr>
        <p:txBody>
          <a:bodyPr/>
          <a:lstStyle/>
          <a:p>
            <a:r>
              <a:rPr lang="en-US" smtClean="0"/>
              <a:t>Click icon to add picture</a:t>
            </a:r>
            <a:endParaRPr lang="en-US" dirty="0"/>
          </a:p>
        </p:txBody>
      </p:sp>
      <p:sp>
        <p:nvSpPr>
          <p:cNvPr id="4" name="Date Placeholder 3"/>
          <p:cNvSpPr>
            <a:spLocks noGrp="1"/>
          </p:cNvSpPr>
          <p:nvPr>
            <p:ph type="dt" sz="half" idx="10"/>
          </p:nvPr>
        </p:nvSpPr>
        <p:spPr>
          <a:xfrm>
            <a:off x="7498080" y="6400800"/>
            <a:ext cx="914400" cy="228600"/>
          </a:xfrm>
        </p:spPr>
        <p:txBody>
          <a:bodyPr/>
          <a:lstStyle>
            <a:lvl1pPr>
              <a:defRPr>
                <a:solidFill>
                  <a:schemeClr val="tx1"/>
                </a:solidFill>
              </a:defRPr>
            </a:lvl1pPr>
          </a:lstStyle>
          <a:p>
            <a:fld id="{8EE33D36-B60A-48ED-A7EE-9C7233EF1ACB}" type="datetime1">
              <a:rPr lang="en-US" smtClean="0"/>
              <a:t>3/4/2019</a:t>
            </a:fld>
            <a:endParaRPr lang="en-US"/>
          </a:p>
        </p:txBody>
      </p:sp>
      <p:sp>
        <p:nvSpPr>
          <p:cNvPr id="5" name="Footer Placeholder 4"/>
          <p:cNvSpPr>
            <a:spLocks noGrp="1"/>
          </p:cNvSpPr>
          <p:nvPr>
            <p:ph type="ftr" sz="quarter" idx="11"/>
          </p:nvPr>
        </p:nvSpPr>
        <p:spPr>
          <a:xfrm>
            <a:off x="2286000" y="6400800"/>
            <a:ext cx="5212080" cy="228600"/>
          </a:xfrm>
        </p:spPr>
        <p:txBody>
          <a:bodyPr/>
          <a:lstStyle/>
          <a:p>
            <a:r>
              <a:rPr lang="en-US"/>
              <a:t>Copyright information or prentation title here</a:t>
            </a:r>
            <a:endParaRPr lang="en-US" dirty="0"/>
          </a:p>
        </p:txBody>
      </p:sp>
      <p:sp>
        <p:nvSpPr>
          <p:cNvPr id="6" name="Slide Number Placeholder 5"/>
          <p:cNvSpPr>
            <a:spLocks noGrp="1"/>
          </p:cNvSpPr>
          <p:nvPr>
            <p:ph type="sldNum" sz="quarter" idx="12"/>
          </p:nvPr>
        </p:nvSpPr>
        <p:spPr>
          <a:xfrm>
            <a:off x="8412480" y="6400800"/>
            <a:ext cx="457200" cy="228600"/>
          </a:xfrm>
        </p:spPr>
        <p:txBody>
          <a:bodyPr/>
          <a:lstStyle>
            <a:lvl1pPr>
              <a:defRPr>
                <a:solidFill>
                  <a:schemeClr val="tx1"/>
                </a:solidFill>
              </a:defRPr>
            </a:lvl1pPr>
          </a:lstStyle>
          <a:p>
            <a:fld id="{3486C3E1-94F4-4C1F-96BC-3FFDF3018594}" type="slidenum">
              <a:rPr lang="en-US" smtClean="0"/>
              <a:pPr/>
              <a:t>‹#›</a:t>
            </a:fld>
            <a:endParaRPr lang="en-US"/>
          </a:p>
        </p:txBody>
      </p:sp>
      <p:sp>
        <p:nvSpPr>
          <p:cNvPr id="8" name="Text Placeholder 2">
            <a:extLst>
              <a:ext uri="{FF2B5EF4-FFF2-40B4-BE49-F238E27FC236}">
                <a16:creationId xmlns:a16="http://schemas.microsoft.com/office/drawing/2014/main" xmlns="" id="{B597B116-0A74-43F0-B551-FD58DDE608C3}"/>
              </a:ext>
            </a:extLst>
          </p:cNvPr>
          <p:cNvSpPr>
            <a:spLocks noGrp="1"/>
          </p:cNvSpPr>
          <p:nvPr>
            <p:ph type="body" sz="quarter" idx="15"/>
          </p:nvPr>
        </p:nvSpPr>
        <p:spPr>
          <a:xfrm>
            <a:off x="0" y="0"/>
            <a:ext cx="9144000" cy="2514600"/>
          </a:xfrm>
          <a:blipFill>
            <a:blip r:embed="rId2"/>
            <a:stretch>
              <a:fillRect t="1" b="-172727"/>
            </a:stretch>
          </a:blipFill>
        </p:spPr>
        <p:txBody>
          <a:bodyPr lIns="274320" tIns="1463040" rIns="4572000" bIns="0"/>
          <a:lstStyle>
            <a:lvl1pPr>
              <a:spcBef>
                <a:spcPts val="300"/>
              </a:spcBef>
              <a:defRPr sz="4000"/>
            </a:lvl1pPr>
            <a:lvl2pPr marL="173736" indent="-173736">
              <a:spcBef>
                <a:spcPts val="300"/>
              </a:spcBef>
              <a:buNone/>
              <a:defRPr sz="4000"/>
            </a:lvl2pPr>
            <a:lvl3pPr marL="173736">
              <a:spcBef>
                <a:spcPts val="300"/>
              </a:spcBef>
              <a:defRPr sz="4000"/>
            </a:lvl3pPr>
            <a:lvl4pPr marL="173736">
              <a:spcBef>
                <a:spcPts val="300"/>
              </a:spcBef>
              <a:defRPr sz="4000"/>
            </a:lvl4pPr>
            <a:lvl5pPr marL="173736">
              <a:spcBef>
                <a:spcPts val="300"/>
              </a:spcBef>
              <a:defRPr sz="4000"/>
            </a:lvl5pPr>
            <a:lvl6pPr marL="173736">
              <a:defRPr sz="4000"/>
            </a:lvl6pPr>
            <a:lvl7pPr marL="173736">
              <a:defRPr sz="4000"/>
            </a:lvl7pPr>
            <a:lvl8pPr marL="173736">
              <a:defRPr sz="4000"/>
            </a:lvl8pPr>
            <a:lvl9pPr marL="173736">
              <a:defRPr sz="4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a:extLst>
              <a:ext uri="{FF2B5EF4-FFF2-40B4-BE49-F238E27FC236}">
                <a16:creationId xmlns:a16="http://schemas.microsoft.com/office/drawing/2014/main" xmlns="" id="{7A5A3D17-5DBA-4899-915F-C4E53A9C98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329131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61AA92-DD03-4FF0-AC32-BE3DCD303EDE}" type="datetime1">
              <a:rPr lang="en-US" smtClean="0"/>
              <a:t>3/4/2019</a:t>
            </a:fld>
            <a:endParaRPr lang="en-US"/>
          </a:p>
        </p:txBody>
      </p:sp>
      <p:sp>
        <p:nvSpPr>
          <p:cNvPr id="4" name="Footer Placeholder 3"/>
          <p:cNvSpPr>
            <a:spLocks noGrp="1"/>
          </p:cNvSpPr>
          <p:nvPr>
            <p:ph type="ftr" sz="quarter" idx="11"/>
          </p:nvPr>
        </p:nvSpPr>
        <p:spPr/>
        <p:txBody>
          <a:bodyPr/>
          <a:lstStyle/>
          <a:p>
            <a:r>
              <a:rPr lang="en-US"/>
              <a:t>Copyright information or prentation title here</a:t>
            </a:r>
          </a:p>
        </p:txBody>
      </p:sp>
      <p:sp>
        <p:nvSpPr>
          <p:cNvPr id="5" name="Slide Number Placeholder 4"/>
          <p:cNvSpPr>
            <a:spLocks noGrp="1"/>
          </p:cNvSpPr>
          <p:nvPr>
            <p:ph type="sldNum" sz="quarter" idx="12"/>
          </p:nvPr>
        </p:nvSpPr>
        <p:spPr/>
        <p:txBody>
          <a:bodyPr/>
          <a:lstStyle/>
          <a:p>
            <a:fld id="{3486C3E1-94F4-4C1F-96BC-3FFDF3018594}" type="slidenum">
              <a:rPr lang="en-US" smtClean="0"/>
              <a:t>‹#›</a:t>
            </a:fld>
            <a:endParaRPr lang="en-US"/>
          </a:p>
        </p:txBody>
      </p:sp>
      <p:pic>
        <p:nvPicPr>
          <p:cNvPr id="6" name="Picture 5">
            <a:extLst>
              <a:ext uri="{FF2B5EF4-FFF2-40B4-BE49-F238E27FC236}">
                <a16:creationId xmlns:a16="http://schemas.microsoft.com/office/drawing/2014/main" xmlns="" id="{4CE37332-C7FE-412B-882E-328229731D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984364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AA15D-A70B-4196-83DC-8AB4E14C9234}" type="datetime1">
              <a:rPr lang="en-US" smtClean="0"/>
              <a:t>3/4/2019</a:t>
            </a:fld>
            <a:endParaRPr lang="en-US"/>
          </a:p>
        </p:txBody>
      </p:sp>
      <p:sp>
        <p:nvSpPr>
          <p:cNvPr id="3" name="Footer Placeholder 2"/>
          <p:cNvSpPr>
            <a:spLocks noGrp="1"/>
          </p:cNvSpPr>
          <p:nvPr>
            <p:ph type="ftr" sz="quarter" idx="11"/>
          </p:nvPr>
        </p:nvSpPr>
        <p:spPr/>
        <p:txBody>
          <a:bodyPr/>
          <a:lstStyle/>
          <a:p>
            <a:r>
              <a:rPr lang="en-US"/>
              <a:t>Copyright information or prentation title here</a:t>
            </a:r>
          </a:p>
        </p:txBody>
      </p:sp>
      <p:sp>
        <p:nvSpPr>
          <p:cNvPr id="4" name="Slide Number Placeholder 3"/>
          <p:cNvSpPr>
            <a:spLocks noGrp="1"/>
          </p:cNvSpPr>
          <p:nvPr>
            <p:ph type="sldNum" sz="quarter" idx="12"/>
          </p:nvPr>
        </p:nvSpPr>
        <p:spPr/>
        <p:txBody>
          <a:bodyPr/>
          <a:lstStyle/>
          <a:p>
            <a:fld id="{3486C3E1-94F4-4C1F-96BC-3FFDF3018594}" type="slidenum">
              <a:rPr lang="en-US" smtClean="0"/>
              <a:t>‹#›</a:t>
            </a:fld>
            <a:endParaRPr lang="en-US"/>
          </a:p>
        </p:txBody>
      </p:sp>
      <p:pic>
        <p:nvPicPr>
          <p:cNvPr id="5" name="Picture 4">
            <a:extLst>
              <a:ext uri="{FF2B5EF4-FFF2-40B4-BE49-F238E27FC236}">
                <a16:creationId xmlns:a16="http://schemas.microsoft.com/office/drawing/2014/main" xmlns="" id="{94575DC7-9AFB-426B-84EA-184A66B99C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
        <p:nvSpPr>
          <p:cNvPr id="7" name="Picture Placeholder 6">
            <a:extLst>
              <a:ext uri="{FF2B5EF4-FFF2-40B4-BE49-F238E27FC236}">
                <a16:creationId xmlns:a16="http://schemas.microsoft.com/office/drawing/2014/main" xmlns="" id="{5CE5F428-7DDD-4B71-ADF9-C0F9788E0870}"/>
              </a:ext>
            </a:extLst>
          </p:cNvPr>
          <p:cNvSpPr>
            <a:spLocks noGrp="1"/>
          </p:cNvSpPr>
          <p:nvPr>
            <p:ph type="pic" sz="quarter" idx="13"/>
          </p:nvPr>
        </p:nvSpPr>
        <p:spPr>
          <a:xfrm>
            <a:off x="0" y="0"/>
            <a:ext cx="9144000" cy="6035040"/>
          </a:xfrm>
        </p:spPr>
        <p:txBody>
          <a:bodyPr/>
          <a:lstStyle/>
          <a:p>
            <a:r>
              <a:rPr lang="en-US" smtClean="0"/>
              <a:t>Click icon to add picture</a:t>
            </a:r>
            <a:endParaRPr lang="en-US"/>
          </a:p>
        </p:txBody>
      </p:sp>
    </p:spTree>
    <p:extLst>
      <p:ext uri="{BB962C8B-B14F-4D97-AF65-F5344CB8AC3E}">
        <p14:creationId xmlns:p14="http://schemas.microsoft.com/office/powerpoint/2010/main" val="3325520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23367-6C0D-4BF7-BF2D-24EA2A7C15C9}" type="datetime1">
              <a:rPr lang="en-US" smtClean="0"/>
              <a:t>3/4/2019</a:t>
            </a:fld>
            <a:endParaRPr lang="en-US"/>
          </a:p>
        </p:txBody>
      </p:sp>
      <p:sp>
        <p:nvSpPr>
          <p:cNvPr id="3" name="Footer Placeholder 2"/>
          <p:cNvSpPr>
            <a:spLocks noGrp="1"/>
          </p:cNvSpPr>
          <p:nvPr>
            <p:ph type="ftr" sz="quarter" idx="11"/>
          </p:nvPr>
        </p:nvSpPr>
        <p:spPr/>
        <p:txBody>
          <a:bodyPr/>
          <a:lstStyle/>
          <a:p>
            <a:r>
              <a:rPr lang="en-US"/>
              <a:t>Copyright information or prentation title here</a:t>
            </a:r>
          </a:p>
        </p:txBody>
      </p:sp>
      <p:sp>
        <p:nvSpPr>
          <p:cNvPr id="4" name="Slide Number Placeholder 3"/>
          <p:cNvSpPr>
            <a:spLocks noGrp="1"/>
          </p:cNvSpPr>
          <p:nvPr>
            <p:ph type="sldNum" sz="quarter" idx="12"/>
          </p:nvPr>
        </p:nvSpPr>
        <p:spPr/>
        <p:txBody>
          <a:bodyPr/>
          <a:lstStyle/>
          <a:p>
            <a:fld id="{3486C3E1-94F4-4C1F-96BC-3FFDF3018594}" type="slidenum">
              <a:rPr lang="en-US" smtClean="0"/>
              <a:t>‹#›</a:t>
            </a:fld>
            <a:endParaRPr lang="en-US"/>
          </a:p>
        </p:txBody>
      </p:sp>
      <p:pic>
        <p:nvPicPr>
          <p:cNvPr id="5" name="Picture 4">
            <a:extLst>
              <a:ext uri="{FF2B5EF4-FFF2-40B4-BE49-F238E27FC236}">
                <a16:creationId xmlns:a16="http://schemas.microsoft.com/office/drawing/2014/main" xmlns="" id="{94575DC7-9AFB-426B-84EA-184A66B99C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2790529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9DDCFA4F-65AD-4561-BB48-277E4BA9610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2" name="Title 1"/>
          <p:cNvSpPr>
            <a:spLocks noGrp="1"/>
          </p:cNvSpPr>
          <p:nvPr>
            <p:ph type="ctrTitle"/>
          </p:nvPr>
        </p:nvSpPr>
        <p:spPr>
          <a:xfrm>
            <a:off x="274320" y="1463040"/>
            <a:ext cx="6583680" cy="2514600"/>
          </a:xfrm>
        </p:spPr>
        <p:txBody>
          <a:bodyPr anchor="b">
            <a:noAutofit/>
          </a:bodyPr>
          <a:lstStyle>
            <a:lvl1pPr algn="l">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274320" y="4114800"/>
            <a:ext cx="6583680" cy="365760"/>
          </a:xfrm>
        </p:spPr>
        <p:txBody>
          <a:bodyPr>
            <a:noAutofit/>
          </a:bodyPr>
          <a:lstStyle>
            <a:lvl1pPr marL="0" indent="0" algn="l">
              <a:buNone/>
              <a:defRPr sz="1800"/>
            </a:lvl1pPr>
            <a:lvl2pPr marL="0" indent="0" algn="l">
              <a:buNone/>
              <a:defRPr sz="1800"/>
            </a:lvl2pPr>
            <a:lvl3pPr marL="0" indent="0" algn="l">
              <a:buNone/>
              <a:defRPr sz="1800"/>
            </a:lvl3pPr>
            <a:lvl4pPr marL="0" indent="0" algn="l">
              <a:buNone/>
              <a:defRPr sz="1800"/>
            </a:lvl4pPr>
            <a:lvl5pPr marL="0" indent="0" algn="l">
              <a:buNone/>
              <a:defRPr sz="1800"/>
            </a:lvl5pPr>
            <a:lvl6pPr marL="0" indent="0" algn="l">
              <a:buNone/>
              <a:defRPr sz="1800"/>
            </a:lvl6pPr>
            <a:lvl7pPr marL="0" indent="0" algn="l">
              <a:buNone/>
              <a:defRPr sz="1800"/>
            </a:lvl7pPr>
            <a:lvl8pPr marL="0" indent="0" algn="l">
              <a:buNone/>
              <a:defRPr sz="1800"/>
            </a:lvl8pPr>
            <a:lvl9pPr marL="0" indent="0" algn="l">
              <a:buNone/>
              <a:defRPr sz="1800"/>
            </a:lvl9pPr>
          </a:lstStyle>
          <a:p>
            <a:pPr lvl="0"/>
            <a:r>
              <a:rPr lang="en-US" smtClean="0"/>
              <a:t>Click to edit Master subtitle style</a:t>
            </a:r>
            <a:endParaRPr lang="en-US" dirty="0"/>
          </a:p>
        </p:txBody>
      </p:sp>
      <p:sp>
        <p:nvSpPr>
          <p:cNvPr id="4" name="Date Placeholder 3"/>
          <p:cNvSpPr>
            <a:spLocks noGrp="1"/>
          </p:cNvSpPr>
          <p:nvPr>
            <p:ph type="dt" sz="half" idx="10"/>
          </p:nvPr>
        </p:nvSpPr>
        <p:spPr>
          <a:xfrm>
            <a:off x="3017520" y="6400800"/>
            <a:ext cx="914400" cy="228600"/>
          </a:xfrm>
        </p:spPr>
        <p:txBody>
          <a:bodyPr/>
          <a:lstStyle/>
          <a:p>
            <a:fld id="{0C7AFD21-4783-45C4-9452-4B7137A58340}" type="datetime1">
              <a:rPr lang="en-US" smtClean="0">
                <a:solidFill>
                  <a:prstClr val="black"/>
                </a:solidFill>
              </a:rPr>
              <a:pPr/>
              <a:t>3/4/2019</a:t>
            </a:fld>
            <a:endParaRPr lang="en-US" dirty="0">
              <a:solidFill>
                <a:prstClr val="black"/>
              </a:solidFill>
            </a:endParaRPr>
          </a:p>
        </p:txBody>
      </p:sp>
      <p:pic>
        <p:nvPicPr>
          <p:cNvPr id="10" name="Picture 9">
            <a:extLst>
              <a:ext uri="{FF2B5EF4-FFF2-40B4-BE49-F238E27FC236}">
                <a16:creationId xmlns:a16="http://schemas.microsoft.com/office/drawing/2014/main" xmlns="" id="{D2278A18-60C4-4B5A-A9F2-1C14A891C3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2432304" cy="1037191"/>
          </a:xfrm>
          <a:prstGeom prst="rect">
            <a:avLst/>
          </a:prstGeom>
        </p:spPr>
      </p:pic>
      <p:pic>
        <p:nvPicPr>
          <p:cNvPr id="12" name="Picture 11">
            <a:extLst>
              <a:ext uri="{FF2B5EF4-FFF2-40B4-BE49-F238E27FC236}">
                <a16:creationId xmlns:a16="http://schemas.microsoft.com/office/drawing/2014/main" xmlns="" id="{A0B732ED-B3B9-462B-B474-89CBFF2114B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808976" y="5852160"/>
            <a:ext cx="1337310" cy="411480"/>
          </a:xfrm>
          <a:prstGeom prst="rect">
            <a:avLst/>
          </a:prstGeom>
        </p:spPr>
      </p:pic>
      <p:sp>
        <p:nvSpPr>
          <p:cNvPr id="13" name="TextBox 12">
            <a:extLst>
              <a:ext uri="{FF2B5EF4-FFF2-40B4-BE49-F238E27FC236}">
                <a16:creationId xmlns:a16="http://schemas.microsoft.com/office/drawing/2014/main" xmlns="" id="{884C776E-ADB3-416C-BC8C-9A5845926B47}"/>
              </a:ext>
            </a:extLst>
          </p:cNvPr>
          <p:cNvSpPr txBox="1"/>
          <p:nvPr userDrawn="1"/>
        </p:nvSpPr>
        <p:spPr>
          <a:xfrm>
            <a:off x="274320" y="6400800"/>
            <a:ext cx="2743200" cy="228600"/>
          </a:xfrm>
          <a:prstGeom prst="rect">
            <a:avLst/>
          </a:prstGeom>
        </p:spPr>
        <p:txBody>
          <a:bodyPr vert="horz" lIns="0" tIns="0" rIns="0" bIns="0" rtlCol="0" anchor="b"/>
          <a:lstStyle>
            <a:defPPr>
              <a:defRPr lang="en-US"/>
            </a:defPPr>
            <a:lvl1pPr>
              <a:defRPr sz="800">
                <a:latin typeface="Arial" panose="020B0604020202020204" pitchFamily="34" charset="0"/>
                <a:cs typeface="Arial" panose="020B0604020202020204" pitchFamily="34" charset="0"/>
              </a:defRPr>
            </a:lvl1pPr>
          </a:lstStyle>
          <a:p>
            <a:r>
              <a:rPr lang="en-US">
                <a:solidFill>
                  <a:prstClr val="black"/>
                </a:solidFill>
              </a:rPr>
              <a:t>© 2018 Virginia Premier. All rights reserved.</a:t>
            </a:r>
            <a:endParaRPr lang="en-US" dirty="0">
              <a:solidFill>
                <a:prstClr val="black"/>
              </a:solidFill>
            </a:endParaRPr>
          </a:p>
        </p:txBody>
      </p:sp>
    </p:spTree>
    <p:extLst>
      <p:ext uri="{BB962C8B-B14F-4D97-AF65-F5344CB8AC3E}">
        <p14:creationId xmlns:p14="http://schemas.microsoft.com/office/powerpoint/2010/main" val="3963395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5164A61-CECB-4E3D-8E25-2BA5A8AFCF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ctrTitle"/>
          </p:nvPr>
        </p:nvSpPr>
        <p:spPr>
          <a:xfrm>
            <a:off x="274320" y="1463040"/>
            <a:ext cx="6583680" cy="2514600"/>
          </a:xfrm>
        </p:spPr>
        <p:txBody>
          <a:bodyPr anchor="b">
            <a:noAutofit/>
          </a:bodyPr>
          <a:lstStyle>
            <a:lvl1pPr algn="l">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274320" y="4114800"/>
            <a:ext cx="6583680" cy="365760"/>
          </a:xfrm>
        </p:spPr>
        <p:txBody>
          <a:bodyPr vert="horz" lIns="0" tIns="0" rIns="0" bIns="0" rtlCol="0">
            <a:noAutofit/>
          </a:bodyPr>
          <a:lstStyle>
            <a:lvl1pPr>
              <a:defRPr lang="en-US" sz="1800" dirty="0"/>
            </a:lvl1pPr>
            <a:lvl2pPr marL="0" indent="0">
              <a:buNone/>
              <a:defRPr sz="1800"/>
            </a:lvl2pPr>
            <a:lvl3pPr marL="0" indent="0">
              <a:buNone/>
              <a:defRPr sz="1800"/>
            </a:lvl3pPr>
            <a:lvl4pPr marL="0" indent="0">
              <a:buNone/>
              <a:defRPr sz="1800"/>
            </a:lvl4pPr>
            <a:lvl5pPr marL="0" indent="0">
              <a:buNone/>
              <a:defRPr sz="1800"/>
            </a:lvl5pPr>
            <a:lvl6pPr marL="0" indent="0">
              <a:buNone/>
              <a:defRPr sz="1800"/>
            </a:lvl6pPr>
            <a:lvl7pPr marL="0" indent="0">
              <a:buNone/>
              <a:defRPr sz="1800"/>
            </a:lvl7pPr>
            <a:lvl8pPr marL="0" indent="0">
              <a:buNone/>
              <a:defRPr sz="1800"/>
            </a:lvl8pPr>
            <a:lvl9pPr marL="0" indent="0">
              <a:buNone/>
              <a:defRPr sz="1800"/>
            </a:lvl9pPr>
          </a:lstStyle>
          <a:p>
            <a:pPr lvl="0"/>
            <a:r>
              <a:rPr lang="en-US" smtClean="0"/>
              <a:t>Click to edit Master subtitle style</a:t>
            </a:r>
            <a:endParaRPr lang="en-US" dirty="0"/>
          </a:p>
        </p:txBody>
      </p:sp>
      <p:sp>
        <p:nvSpPr>
          <p:cNvPr id="4" name="Date Placeholder 3"/>
          <p:cNvSpPr>
            <a:spLocks noGrp="1"/>
          </p:cNvSpPr>
          <p:nvPr>
            <p:ph type="dt" sz="half" idx="10"/>
          </p:nvPr>
        </p:nvSpPr>
        <p:spPr>
          <a:xfrm>
            <a:off x="3017520" y="6400800"/>
            <a:ext cx="914400" cy="228600"/>
          </a:xfrm>
        </p:spPr>
        <p:txBody>
          <a:bodyPr anchor="b" anchorCtr="0"/>
          <a:lstStyle/>
          <a:p>
            <a:fld id="{D6EF2BCA-26CF-411E-8DCD-777AEF8B0E3C}" type="datetime1">
              <a:rPr lang="en-US" smtClean="0">
                <a:solidFill>
                  <a:prstClr val="black"/>
                </a:solidFill>
              </a:rPr>
              <a:pPr/>
              <a:t>3/4/2019</a:t>
            </a:fld>
            <a:endParaRPr lang="en-US" dirty="0">
              <a:solidFill>
                <a:prstClr val="black"/>
              </a:solidFill>
            </a:endParaRPr>
          </a:p>
        </p:txBody>
      </p:sp>
      <p:pic>
        <p:nvPicPr>
          <p:cNvPr id="10" name="Picture 9">
            <a:extLst>
              <a:ext uri="{FF2B5EF4-FFF2-40B4-BE49-F238E27FC236}">
                <a16:creationId xmlns:a16="http://schemas.microsoft.com/office/drawing/2014/main" xmlns="" id="{D2278A18-60C4-4B5A-A9F2-1C14A891C3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5394960"/>
            <a:ext cx="2432304" cy="1037191"/>
          </a:xfrm>
          <a:prstGeom prst="rect">
            <a:avLst/>
          </a:prstGeom>
        </p:spPr>
      </p:pic>
      <p:pic>
        <p:nvPicPr>
          <p:cNvPr id="12" name="Picture 11">
            <a:extLst>
              <a:ext uri="{FF2B5EF4-FFF2-40B4-BE49-F238E27FC236}">
                <a16:creationId xmlns:a16="http://schemas.microsoft.com/office/drawing/2014/main" xmlns="" id="{A0B732ED-B3B9-462B-B474-89CBFF2114B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808976" y="5852160"/>
            <a:ext cx="1337310" cy="411480"/>
          </a:xfrm>
          <a:prstGeom prst="rect">
            <a:avLst/>
          </a:prstGeom>
        </p:spPr>
      </p:pic>
      <p:sp>
        <p:nvSpPr>
          <p:cNvPr id="11" name="TextBox 10">
            <a:extLst>
              <a:ext uri="{FF2B5EF4-FFF2-40B4-BE49-F238E27FC236}">
                <a16:creationId xmlns:a16="http://schemas.microsoft.com/office/drawing/2014/main" xmlns="" id="{318433A0-F01F-457A-96B9-98ADAB9C6FC4}"/>
              </a:ext>
            </a:extLst>
          </p:cNvPr>
          <p:cNvSpPr txBox="1"/>
          <p:nvPr userDrawn="1"/>
        </p:nvSpPr>
        <p:spPr>
          <a:xfrm>
            <a:off x="274320" y="6400800"/>
            <a:ext cx="2743200" cy="228600"/>
          </a:xfrm>
          <a:prstGeom prst="rect">
            <a:avLst/>
          </a:prstGeom>
        </p:spPr>
        <p:txBody>
          <a:bodyPr vert="horz" lIns="0" tIns="0" rIns="0" bIns="0" rtlCol="0" anchor="b"/>
          <a:lstStyle>
            <a:defPPr>
              <a:defRPr lang="en-US"/>
            </a:defPPr>
            <a:lvl1pPr>
              <a:defRPr sz="800">
                <a:latin typeface="Arial" panose="020B0604020202020204" pitchFamily="34" charset="0"/>
                <a:cs typeface="Arial" panose="020B0604020202020204" pitchFamily="34" charset="0"/>
              </a:defRPr>
            </a:lvl1pPr>
          </a:lstStyle>
          <a:p>
            <a:r>
              <a:rPr lang="en-US">
                <a:solidFill>
                  <a:prstClr val="black"/>
                </a:solidFill>
              </a:rPr>
              <a:t>© 2018 Virginia Premier. All rights reserved.</a:t>
            </a:r>
            <a:endParaRPr lang="en-US" dirty="0">
              <a:solidFill>
                <a:prstClr val="black"/>
              </a:solidFill>
            </a:endParaRPr>
          </a:p>
        </p:txBody>
      </p:sp>
    </p:spTree>
    <p:extLst>
      <p:ext uri="{BB962C8B-B14F-4D97-AF65-F5344CB8AC3E}">
        <p14:creationId xmlns:p14="http://schemas.microsoft.com/office/powerpoint/2010/main" val="3672690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5164A61-CECB-4E3D-8E25-2BA5A8AFCF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ctrTitle"/>
          </p:nvPr>
        </p:nvSpPr>
        <p:spPr>
          <a:xfrm>
            <a:off x="274320" y="1463040"/>
            <a:ext cx="6583680" cy="2514600"/>
          </a:xfrm>
        </p:spPr>
        <p:txBody>
          <a:bodyPr anchor="b">
            <a:noAutofit/>
          </a:bodyPr>
          <a:lstStyle>
            <a:lvl1pPr algn="l">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274320" y="4114800"/>
            <a:ext cx="6583680" cy="365760"/>
          </a:xfrm>
        </p:spPr>
        <p:txBody>
          <a:bodyPr vert="horz" lIns="0" tIns="0" rIns="0" bIns="0" rtlCol="0">
            <a:noAutofit/>
          </a:bodyPr>
          <a:lstStyle>
            <a:lvl1pPr>
              <a:defRPr lang="en-US" sz="1800" dirty="0"/>
            </a:lvl1pPr>
            <a:lvl2pPr marL="0" indent="0">
              <a:buNone/>
              <a:defRPr sz="1800"/>
            </a:lvl2pPr>
            <a:lvl3pPr marL="0" indent="0">
              <a:buNone/>
              <a:defRPr sz="1800"/>
            </a:lvl3pPr>
            <a:lvl4pPr marL="0" indent="0">
              <a:buNone/>
              <a:defRPr sz="1800"/>
            </a:lvl4pPr>
            <a:lvl5pPr marL="0" indent="0">
              <a:buNone/>
              <a:defRPr sz="1800"/>
            </a:lvl5pPr>
            <a:lvl6pPr marL="0" indent="0">
              <a:buNone/>
              <a:defRPr sz="1800"/>
            </a:lvl6pPr>
            <a:lvl7pPr marL="0" indent="0">
              <a:buNone/>
              <a:defRPr sz="1800"/>
            </a:lvl7pPr>
            <a:lvl8pPr marL="0" indent="0">
              <a:buNone/>
              <a:defRPr sz="1800"/>
            </a:lvl8pPr>
            <a:lvl9pPr marL="0" indent="0">
              <a:buNone/>
              <a:defRPr sz="1800"/>
            </a:lvl9pPr>
          </a:lstStyle>
          <a:p>
            <a:pPr lvl="0"/>
            <a:r>
              <a:rPr lang="en-US" smtClean="0"/>
              <a:t>Click to edit Master subtitle style</a:t>
            </a:r>
            <a:endParaRPr lang="en-US" dirty="0"/>
          </a:p>
        </p:txBody>
      </p:sp>
      <p:sp>
        <p:nvSpPr>
          <p:cNvPr id="4" name="Date Placeholder 3"/>
          <p:cNvSpPr>
            <a:spLocks noGrp="1"/>
          </p:cNvSpPr>
          <p:nvPr>
            <p:ph type="dt" sz="half" idx="10"/>
          </p:nvPr>
        </p:nvSpPr>
        <p:spPr>
          <a:xfrm>
            <a:off x="3017520" y="6400800"/>
            <a:ext cx="914400" cy="228600"/>
          </a:xfrm>
        </p:spPr>
        <p:txBody>
          <a:bodyPr anchor="b" anchorCtr="0"/>
          <a:lstStyle/>
          <a:p>
            <a:fld id="{D6EF2BCA-26CF-411E-8DCD-777AEF8B0E3C}" type="datetime1">
              <a:rPr lang="en-US" smtClean="0"/>
              <a:t>3/4/2019</a:t>
            </a:fld>
            <a:endParaRPr lang="en-US" dirty="0"/>
          </a:p>
        </p:txBody>
      </p:sp>
      <p:pic>
        <p:nvPicPr>
          <p:cNvPr id="10" name="Picture 9">
            <a:extLst>
              <a:ext uri="{FF2B5EF4-FFF2-40B4-BE49-F238E27FC236}">
                <a16:creationId xmlns:a16="http://schemas.microsoft.com/office/drawing/2014/main" xmlns="" id="{D2278A18-60C4-4B5A-A9F2-1C14A891C35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394960"/>
            <a:ext cx="2432304" cy="1037191"/>
          </a:xfrm>
          <a:prstGeom prst="rect">
            <a:avLst/>
          </a:prstGeom>
        </p:spPr>
      </p:pic>
      <p:pic>
        <p:nvPicPr>
          <p:cNvPr id="12" name="Picture 11">
            <a:extLst>
              <a:ext uri="{FF2B5EF4-FFF2-40B4-BE49-F238E27FC236}">
                <a16:creationId xmlns:a16="http://schemas.microsoft.com/office/drawing/2014/main" xmlns="" id="{A0B732ED-B3B9-462B-B474-89CBFF2114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8976" y="5852160"/>
            <a:ext cx="1337310" cy="411480"/>
          </a:xfrm>
          <a:prstGeom prst="rect">
            <a:avLst/>
          </a:prstGeom>
        </p:spPr>
      </p:pic>
      <p:sp>
        <p:nvSpPr>
          <p:cNvPr id="11" name="TextBox 10">
            <a:extLst>
              <a:ext uri="{FF2B5EF4-FFF2-40B4-BE49-F238E27FC236}">
                <a16:creationId xmlns:a16="http://schemas.microsoft.com/office/drawing/2014/main" xmlns="" id="{318433A0-F01F-457A-96B9-98ADAB9C6FC4}"/>
              </a:ext>
            </a:extLst>
          </p:cNvPr>
          <p:cNvSpPr txBox="1"/>
          <p:nvPr userDrawn="1"/>
        </p:nvSpPr>
        <p:spPr>
          <a:xfrm>
            <a:off x="274320" y="6400800"/>
            <a:ext cx="2743200" cy="228600"/>
          </a:xfrm>
          <a:prstGeom prst="rect">
            <a:avLst/>
          </a:prstGeom>
        </p:spPr>
        <p:txBody>
          <a:bodyPr vert="horz" lIns="0" tIns="0" rIns="0" bIns="0" rtlCol="0" anchor="b"/>
          <a:lstStyle>
            <a:defPPr>
              <a:defRPr lang="en-US"/>
            </a:defPPr>
            <a:lvl1pPr>
              <a:defRPr sz="800">
                <a:latin typeface="Arial" panose="020B0604020202020204" pitchFamily="34" charset="0"/>
                <a:cs typeface="Arial" panose="020B0604020202020204" pitchFamily="34" charset="0"/>
              </a:defRPr>
            </a:lvl1pPr>
          </a:lstStyle>
          <a:p>
            <a:pPr lvl="0"/>
            <a:r>
              <a:rPr lang="en-US"/>
              <a:t>© 2018 </a:t>
            </a:r>
            <a:r>
              <a:rPr lang="en-US" dirty="0"/>
              <a:t>Virginia Premier. All rights reserved.</a:t>
            </a:r>
          </a:p>
        </p:txBody>
      </p:sp>
    </p:spTree>
    <p:extLst>
      <p:ext uri="{BB962C8B-B14F-4D97-AF65-F5344CB8AC3E}">
        <p14:creationId xmlns:p14="http://schemas.microsoft.com/office/powerpoint/2010/main" val="3411634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C">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2DFF400-AF52-4A02-8FAC-644D5EDBE36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ctrTitle"/>
          </p:nvPr>
        </p:nvSpPr>
        <p:spPr>
          <a:xfrm>
            <a:off x="274320" y="1828800"/>
            <a:ext cx="6583680" cy="2057400"/>
          </a:xfrm>
        </p:spPr>
        <p:txBody>
          <a:bodyPr anchor="b">
            <a:noAutofit/>
          </a:bodyPr>
          <a:lstStyle>
            <a:lvl1pPr algn="l">
              <a:lnSpc>
                <a:spcPct val="90000"/>
              </a:lnSpc>
              <a:defRPr sz="48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74320" y="4023360"/>
            <a:ext cx="6583680" cy="365760"/>
          </a:xfrm>
        </p:spPr>
        <p:txBody>
          <a:bodyPr>
            <a:noAutofit/>
          </a:bodyPr>
          <a:lstStyle>
            <a:lvl1pPr marL="0" indent="0" algn="l">
              <a:buNone/>
              <a:defRPr sz="1800"/>
            </a:lvl1pPr>
            <a:lvl2pPr marL="0" indent="0" algn="l">
              <a:buNone/>
              <a:defRPr sz="1800"/>
            </a:lvl2pPr>
            <a:lvl3pPr marL="0" indent="0" algn="l">
              <a:buNone/>
              <a:defRPr sz="1800"/>
            </a:lvl3pPr>
            <a:lvl4pPr marL="0" indent="0" algn="l">
              <a:buNone/>
              <a:defRPr sz="1800"/>
            </a:lvl4pPr>
            <a:lvl5pPr marL="0" indent="0" algn="l">
              <a:buNone/>
              <a:defRPr sz="1800"/>
            </a:lvl5pPr>
            <a:lvl6pPr marL="0" indent="0" algn="l">
              <a:buNone/>
              <a:defRPr sz="1800"/>
            </a:lvl6pPr>
            <a:lvl7pPr marL="0" indent="0" algn="l">
              <a:buNone/>
              <a:defRPr sz="1800"/>
            </a:lvl7pPr>
            <a:lvl8pPr marL="0" indent="0" algn="l">
              <a:buNone/>
              <a:defRPr sz="1800"/>
            </a:lvl8pPr>
            <a:lvl9pPr marL="0" indent="0" algn="l">
              <a:buNone/>
              <a:defRPr sz="1800"/>
            </a:lvl9pPr>
          </a:lstStyle>
          <a:p>
            <a:pPr lvl="0"/>
            <a:r>
              <a:rPr lang="en-US" smtClean="0"/>
              <a:t>Click to edit Master subtitle style</a:t>
            </a:r>
            <a:endParaRPr lang="en-US" dirty="0"/>
          </a:p>
        </p:txBody>
      </p:sp>
      <p:sp>
        <p:nvSpPr>
          <p:cNvPr id="4" name="Date Placeholder 3"/>
          <p:cNvSpPr>
            <a:spLocks noGrp="1"/>
          </p:cNvSpPr>
          <p:nvPr>
            <p:ph type="dt" sz="half" idx="10"/>
          </p:nvPr>
        </p:nvSpPr>
        <p:spPr>
          <a:xfrm>
            <a:off x="3017520" y="6400800"/>
            <a:ext cx="914400" cy="228600"/>
          </a:xfrm>
        </p:spPr>
        <p:txBody>
          <a:bodyPr/>
          <a:lstStyle>
            <a:lvl2pPr algn="l">
              <a:defRPr lang="en-US" sz="800" kern="1200" smtClean="0">
                <a:solidFill>
                  <a:schemeClr val="tx1"/>
                </a:solidFill>
                <a:latin typeface="Arial" panose="020B0604020202020204" pitchFamily="34" charset="0"/>
                <a:ea typeface="+mn-ea"/>
                <a:cs typeface="Arial" panose="020B0604020202020204" pitchFamily="34" charset="0"/>
              </a:defRPr>
            </a:lvl2pPr>
            <a:lvl3pPr marL="0">
              <a:defRPr lang="en-US" sz="800" kern="1200" smtClean="0">
                <a:solidFill>
                  <a:schemeClr val="tx1"/>
                </a:solidFill>
                <a:latin typeface="Arial" panose="020B0604020202020204" pitchFamily="34" charset="0"/>
                <a:ea typeface="+mn-ea"/>
                <a:cs typeface="Arial" panose="020B0604020202020204" pitchFamily="34" charset="0"/>
              </a:defRPr>
            </a:lvl3pPr>
          </a:lstStyle>
          <a:p>
            <a:pPr lvl="2" algn="ctr"/>
            <a:fld id="{20CEFB55-90EB-4F84-A387-BCAC2D2AB441}" type="datetime1">
              <a:rPr lang="en-US">
                <a:solidFill>
                  <a:prstClr val="black"/>
                </a:solidFill>
              </a:rPr>
              <a:pPr lvl="2" algn="ctr"/>
              <a:t>3/4/2019</a:t>
            </a:fld>
            <a:endParaRPr dirty="0">
              <a:solidFill>
                <a:prstClr val="black"/>
              </a:solidFill>
            </a:endParaRPr>
          </a:p>
        </p:txBody>
      </p:sp>
      <p:pic>
        <p:nvPicPr>
          <p:cNvPr id="9" name="Picture 8">
            <a:extLst>
              <a:ext uri="{FF2B5EF4-FFF2-40B4-BE49-F238E27FC236}">
                <a16:creationId xmlns:a16="http://schemas.microsoft.com/office/drawing/2014/main" xmlns="" id="{FE91A0DF-431A-461D-8625-A0BA04BEBE6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2432304" cy="1037191"/>
          </a:xfrm>
          <a:prstGeom prst="rect">
            <a:avLst/>
          </a:prstGeom>
        </p:spPr>
      </p:pic>
      <p:pic>
        <p:nvPicPr>
          <p:cNvPr id="10" name="Picture 9">
            <a:extLst>
              <a:ext uri="{FF2B5EF4-FFF2-40B4-BE49-F238E27FC236}">
                <a16:creationId xmlns:a16="http://schemas.microsoft.com/office/drawing/2014/main" xmlns="" id="{C19379C1-92DB-462B-A322-6EF0CFCEBB6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808976" y="5852160"/>
            <a:ext cx="1337310" cy="411480"/>
          </a:xfrm>
          <a:prstGeom prst="rect">
            <a:avLst/>
          </a:prstGeom>
        </p:spPr>
      </p:pic>
      <p:sp>
        <p:nvSpPr>
          <p:cNvPr id="11" name="TextBox 10">
            <a:extLst>
              <a:ext uri="{FF2B5EF4-FFF2-40B4-BE49-F238E27FC236}">
                <a16:creationId xmlns:a16="http://schemas.microsoft.com/office/drawing/2014/main" xmlns="" id="{0F6B3B4C-5A4C-4BAA-9471-61AF999C9021}"/>
              </a:ext>
            </a:extLst>
          </p:cNvPr>
          <p:cNvSpPr txBox="1"/>
          <p:nvPr userDrawn="1"/>
        </p:nvSpPr>
        <p:spPr>
          <a:xfrm>
            <a:off x="274320" y="6400800"/>
            <a:ext cx="2743200" cy="228600"/>
          </a:xfrm>
          <a:prstGeom prst="rect">
            <a:avLst/>
          </a:prstGeom>
        </p:spPr>
        <p:txBody>
          <a:bodyPr vert="horz" lIns="0" tIns="0" rIns="0" bIns="0" rtlCol="0" anchor="b"/>
          <a:lstStyle>
            <a:defPPr>
              <a:defRPr lang="en-US"/>
            </a:defPPr>
            <a:lvl1pPr>
              <a:defRPr sz="800">
                <a:latin typeface="Arial" panose="020B0604020202020204" pitchFamily="34" charset="0"/>
                <a:cs typeface="Arial" panose="020B0604020202020204" pitchFamily="34" charset="0"/>
              </a:defRPr>
            </a:lvl1pPr>
          </a:lstStyle>
          <a:p>
            <a:r>
              <a:rPr lang="en-US">
                <a:solidFill>
                  <a:prstClr val="black"/>
                </a:solidFill>
              </a:rPr>
              <a:t>© 2018 Virginia Premier. All rights reserved.</a:t>
            </a:r>
            <a:endParaRPr lang="en-US" dirty="0">
              <a:solidFill>
                <a:prstClr val="black"/>
              </a:solidFill>
            </a:endParaRPr>
          </a:p>
        </p:txBody>
      </p:sp>
    </p:spTree>
    <p:extLst>
      <p:ext uri="{BB962C8B-B14F-4D97-AF65-F5344CB8AC3E}">
        <p14:creationId xmlns:p14="http://schemas.microsoft.com/office/powerpoint/2010/main" val="1677301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Advanced User)">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xmlns="" id="{D03F4F1F-5A04-42A7-99FE-D386A16C4E7F}"/>
              </a:ext>
            </a:extLst>
          </p:cNvPr>
          <p:cNvSpPr>
            <a:spLocks noGrp="1"/>
          </p:cNvSpPr>
          <p:nvPr>
            <p:ph type="pic" sz="quarter" idx="13"/>
          </p:nvPr>
        </p:nvSpPr>
        <p:spPr>
          <a:xfrm>
            <a:off x="0" y="0"/>
            <a:ext cx="9144000" cy="4187952"/>
          </a:xfrm>
        </p:spPr>
        <p:txBody>
          <a:bodyPr/>
          <a:lstStyle/>
          <a:p>
            <a:r>
              <a:rPr lang="en-US" smtClean="0"/>
              <a:t>Click icon to add picture</a:t>
            </a:r>
            <a:endParaRPr lang="en-US" dirty="0"/>
          </a:p>
        </p:txBody>
      </p:sp>
      <p:sp>
        <p:nvSpPr>
          <p:cNvPr id="2" name="Title 1"/>
          <p:cNvSpPr>
            <a:spLocks noGrp="1"/>
          </p:cNvSpPr>
          <p:nvPr>
            <p:ph type="ctrTitle"/>
          </p:nvPr>
        </p:nvSpPr>
        <p:spPr>
          <a:xfrm>
            <a:off x="274320" y="0"/>
            <a:ext cx="8869680" cy="6858000"/>
          </a:xfrm>
          <a:blipFill>
            <a:blip r:embed="rId2"/>
            <a:stretch>
              <a:fillRect/>
            </a:stretch>
          </a:blipFill>
        </p:spPr>
        <p:txBody>
          <a:bodyPr lIns="0" tIns="4251960" rIns="2286000" bIns="2057400" anchor="b">
            <a:noAutofit/>
          </a:bodyPr>
          <a:lstStyle>
            <a:lvl1pPr algn="l">
              <a:lnSpc>
                <a:spcPct val="90000"/>
              </a:lnSpc>
              <a:defRPr sz="28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74320" y="4892040"/>
            <a:ext cx="6583680" cy="365760"/>
          </a:xfrm>
        </p:spPr>
        <p:txBody>
          <a:bodyPr>
            <a:noAutofit/>
          </a:bodyPr>
          <a:lstStyle>
            <a:lvl1pPr marL="0" indent="0" algn="l">
              <a:buNone/>
              <a:defRPr sz="1800"/>
            </a:lvl1pPr>
            <a:lvl2pPr marL="0" indent="0" algn="l">
              <a:buNone/>
              <a:defRPr sz="1800"/>
            </a:lvl2pPr>
            <a:lvl3pPr marL="0" indent="0" algn="l">
              <a:buNone/>
              <a:defRPr sz="1800"/>
            </a:lvl3pPr>
            <a:lvl4pPr marL="0" indent="0" algn="l">
              <a:buNone/>
              <a:defRPr sz="1800"/>
            </a:lvl4pPr>
            <a:lvl5pPr marL="0" indent="0" algn="l">
              <a:buNone/>
              <a:defRPr sz="1800"/>
            </a:lvl5pPr>
            <a:lvl6pPr marL="0" indent="0" algn="l">
              <a:buNone/>
              <a:defRPr sz="1800"/>
            </a:lvl6pPr>
            <a:lvl7pPr marL="0" indent="0" algn="l">
              <a:buNone/>
              <a:defRPr sz="1800"/>
            </a:lvl7pPr>
            <a:lvl8pPr marL="0" indent="0" algn="l">
              <a:buNone/>
              <a:defRPr sz="1800"/>
            </a:lvl8pPr>
            <a:lvl9pPr marL="0" indent="0" algn="l">
              <a:buNone/>
              <a:defRPr sz="1800"/>
            </a:lvl9pPr>
          </a:lstStyle>
          <a:p>
            <a:pPr lvl="0"/>
            <a:r>
              <a:rPr lang="en-US" smtClean="0"/>
              <a:t>Click to edit Master subtitle style</a:t>
            </a:r>
            <a:endParaRPr lang="en-US" dirty="0"/>
          </a:p>
        </p:txBody>
      </p:sp>
      <p:sp>
        <p:nvSpPr>
          <p:cNvPr id="4" name="Date Placeholder 3"/>
          <p:cNvSpPr>
            <a:spLocks noGrp="1"/>
          </p:cNvSpPr>
          <p:nvPr>
            <p:ph type="dt" sz="half" idx="10"/>
          </p:nvPr>
        </p:nvSpPr>
        <p:spPr>
          <a:xfrm>
            <a:off x="3017520" y="6400800"/>
            <a:ext cx="914400" cy="228600"/>
          </a:xfrm>
        </p:spPr>
        <p:txBody>
          <a:bodyPr/>
          <a:lstStyle/>
          <a:p>
            <a:fld id="{A9D44C9B-AD90-4CE9-A381-AD82C37EE72D}" type="datetime1">
              <a:rPr lang="en-US" smtClean="0">
                <a:solidFill>
                  <a:prstClr val="black"/>
                </a:solidFill>
              </a:rPr>
              <a:pPr/>
              <a:t>3/4/2019</a:t>
            </a:fld>
            <a:endParaRPr lang="en-US" dirty="0">
              <a:solidFill>
                <a:prstClr val="black"/>
              </a:solidFill>
            </a:endParaRPr>
          </a:p>
        </p:txBody>
      </p:sp>
      <p:pic>
        <p:nvPicPr>
          <p:cNvPr id="30" name="Picture 29">
            <a:extLst>
              <a:ext uri="{FF2B5EF4-FFF2-40B4-BE49-F238E27FC236}">
                <a16:creationId xmlns:a16="http://schemas.microsoft.com/office/drawing/2014/main" xmlns="" id="{6CC08D4F-74A9-4A3F-B659-88D05799AB3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08976" y="5852160"/>
            <a:ext cx="1337310" cy="411480"/>
          </a:xfrm>
          <a:prstGeom prst="rect">
            <a:avLst/>
          </a:prstGeom>
        </p:spPr>
      </p:pic>
      <p:pic>
        <p:nvPicPr>
          <p:cNvPr id="31" name="Picture 30">
            <a:extLst>
              <a:ext uri="{FF2B5EF4-FFF2-40B4-BE49-F238E27FC236}">
                <a16:creationId xmlns:a16="http://schemas.microsoft.com/office/drawing/2014/main" xmlns="" id="{3945D5FA-7517-49B3-811E-E9BEEDC0838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5394960"/>
            <a:ext cx="2432304" cy="1037191"/>
          </a:xfrm>
          <a:prstGeom prst="rect">
            <a:avLst/>
          </a:prstGeom>
        </p:spPr>
      </p:pic>
      <p:sp>
        <p:nvSpPr>
          <p:cNvPr id="10" name="TextBox 9">
            <a:extLst>
              <a:ext uri="{FF2B5EF4-FFF2-40B4-BE49-F238E27FC236}">
                <a16:creationId xmlns:a16="http://schemas.microsoft.com/office/drawing/2014/main" xmlns="" id="{84EF2601-AD24-4045-918A-3299BDDBA7AC}"/>
              </a:ext>
            </a:extLst>
          </p:cNvPr>
          <p:cNvSpPr txBox="1"/>
          <p:nvPr userDrawn="1"/>
        </p:nvSpPr>
        <p:spPr>
          <a:xfrm>
            <a:off x="274320" y="6400800"/>
            <a:ext cx="2743200" cy="228600"/>
          </a:xfrm>
          <a:prstGeom prst="rect">
            <a:avLst/>
          </a:prstGeom>
        </p:spPr>
        <p:txBody>
          <a:bodyPr vert="horz" lIns="0" tIns="0" rIns="0" bIns="0" rtlCol="0" anchor="b"/>
          <a:lstStyle>
            <a:defPPr>
              <a:defRPr lang="en-US"/>
            </a:defPPr>
            <a:lvl1pPr>
              <a:defRPr sz="800">
                <a:latin typeface="Arial" panose="020B0604020202020204" pitchFamily="34" charset="0"/>
                <a:cs typeface="Arial" panose="020B0604020202020204" pitchFamily="34" charset="0"/>
              </a:defRPr>
            </a:lvl1pPr>
          </a:lstStyle>
          <a:p>
            <a:r>
              <a:rPr lang="en-US">
                <a:solidFill>
                  <a:prstClr val="black"/>
                </a:solidFill>
              </a:rPr>
              <a:t>© 2018 </a:t>
            </a:r>
            <a:r>
              <a:rPr lang="en-US" dirty="0">
                <a:solidFill>
                  <a:prstClr val="black"/>
                </a:solidFill>
              </a:rPr>
              <a:t>Virginia Premier. All rights reserved.</a:t>
            </a:r>
          </a:p>
        </p:txBody>
      </p:sp>
    </p:spTree>
    <p:extLst>
      <p:ext uri="{BB962C8B-B14F-4D97-AF65-F5344CB8AC3E}">
        <p14:creationId xmlns:p14="http://schemas.microsoft.com/office/powerpoint/2010/main" val="3560317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B715992-E26F-425F-96C3-49FDDFCE340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hidden">
          <a:xfrm>
            <a:off x="0" y="0"/>
            <a:ext cx="9144000" cy="6857999"/>
          </a:xfrm>
          <a:prstGeom prst="rect">
            <a:avLst/>
          </a:prstGeom>
        </p:spPr>
      </p:pic>
      <p:sp>
        <p:nvSpPr>
          <p:cNvPr id="2" name="Title 1"/>
          <p:cNvSpPr>
            <a:spLocks noGrp="1"/>
          </p:cNvSpPr>
          <p:nvPr>
            <p:ph type="title"/>
          </p:nvPr>
        </p:nvSpPr>
        <p:spPr>
          <a:xfrm>
            <a:off x="274320" y="365126"/>
            <a:ext cx="5257800" cy="82296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C826FC84-E7D8-4E76-B275-FAB4B4B5ECF6}" type="datetime1">
              <a:rPr lang="en-US" smtClean="0">
                <a:solidFill>
                  <a:prstClr val="black"/>
                </a:solidFill>
              </a:rPr>
              <a:pPr/>
              <a:t>3/4/2019</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Copyright information or prentation title here</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486C3E1-94F4-4C1F-96BC-3FFDF3018594}" type="slidenum">
              <a:rPr lang="en-US" smtClean="0">
                <a:solidFill>
                  <a:prstClr val="black"/>
                </a:solidFill>
              </a:rPr>
              <a:pPr/>
              <a:t>‹#›</a:t>
            </a:fld>
            <a:endParaRPr lang="en-US" dirty="0">
              <a:solidFill>
                <a:prstClr val="black"/>
              </a:solidFill>
            </a:endParaRPr>
          </a:p>
        </p:txBody>
      </p:sp>
      <p:pic>
        <p:nvPicPr>
          <p:cNvPr id="10" name="Picture 9">
            <a:extLst>
              <a:ext uri="{FF2B5EF4-FFF2-40B4-BE49-F238E27FC236}">
                <a16:creationId xmlns:a16="http://schemas.microsoft.com/office/drawing/2014/main" xmlns="" id="{BD31838D-C48A-4B19-BAF8-3D45448CDD2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2880" y="6135624"/>
            <a:ext cx="1490472" cy="674309"/>
          </a:xfrm>
          <a:prstGeom prst="rect">
            <a:avLst/>
          </a:prstGeom>
        </p:spPr>
      </p:pic>
      <p:sp>
        <p:nvSpPr>
          <p:cNvPr id="7" name="Text Placeholder 6">
            <a:extLst>
              <a:ext uri="{FF2B5EF4-FFF2-40B4-BE49-F238E27FC236}">
                <a16:creationId xmlns:a16="http://schemas.microsoft.com/office/drawing/2014/main" xmlns="" id="{CACD0E66-6C8D-4AD6-B6B6-36B3C23E471A}"/>
              </a:ext>
            </a:extLst>
          </p:cNvPr>
          <p:cNvSpPr>
            <a:spLocks noGrp="1"/>
          </p:cNvSpPr>
          <p:nvPr>
            <p:ph type="body" sz="quarter" idx="14"/>
          </p:nvPr>
        </p:nvSpPr>
        <p:spPr>
          <a:xfrm>
            <a:off x="274320" y="1463675"/>
            <a:ext cx="5998464" cy="4572000"/>
          </a:xfrm>
        </p:spPr>
        <p:txBody>
          <a:bodyPr/>
          <a:lstStyle>
            <a:lvl1pPr>
              <a:lnSpc>
                <a:spcPct val="100000"/>
              </a:lnSpc>
              <a:spcBef>
                <a:spcPts val="900"/>
              </a:spcBef>
              <a:defRPr sz="2400"/>
            </a:lvl1pPr>
            <a:lvl2pPr marL="342900" indent="-342900">
              <a:spcBef>
                <a:spcPts val="900"/>
              </a:spcBef>
              <a:buClrTx/>
              <a:buFont typeface="+mj-lt"/>
              <a:buAutoNum type="arabicPeriod"/>
              <a:defRPr sz="2400"/>
            </a:lvl2pPr>
            <a:lvl3pPr marL="521208" indent="-173038">
              <a:buClrTx/>
              <a:defRPr sz="2400"/>
            </a:lvl3pPr>
            <a:lvl4pPr marL="521208" indent="-173038">
              <a:buClrTx/>
              <a:defRPr sz="2400"/>
            </a:lvl4pPr>
            <a:lvl5pPr marL="521208" indent="-173038">
              <a:buClrTx/>
              <a:defRPr sz="2400"/>
            </a:lvl5pPr>
            <a:lvl6pPr marL="521208">
              <a:buClrTx/>
              <a:defRPr sz="2400"/>
            </a:lvl6pPr>
            <a:lvl7pPr marL="521208">
              <a:buClrTx/>
              <a:defRPr sz="2400"/>
            </a:lvl7pPr>
            <a:lvl8pPr marL="521208">
              <a:buClrTx/>
              <a:defRPr sz="2400"/>
            </a:lvl8pPr>
            <a:lvl9pPr marL="521208">
              <a:buClrTx/>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8766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859536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F3D3D5-9A47-482F-BDF1-432E7F72EF43}" type="datetime1">
              <a:rPr lang="en-US" smtClean="0">
                <a:solidFill>
                  <a:prstClr val="black"/>
                </a:solidFill>
              </a:rPr>
              <a:pPr/>
              <a:t>3/4/2019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a16="http://schemas.microsoft.com/office/drawing/2014/main" xmlns=""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2125051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42062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463040"/>
            <a:ext cx="42062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C81AF7-053F-4DA0-9FAC-9ED881127372}" type="datetime1">
              <a:rPr lang="en-US" smtClean="0">
                <a:solidFill>
                  <a:prstClr val="black"/>
                </a:solidFill>
              </a:rPr>
              <a:pPr/>
              <a:t>3/4/2019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a16="http://schemas.microsoft.com/office/drawing/2014/main" xmlns=""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3737901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3-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274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00400" y="1463040"/>
            <a:ext cx="274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796995-B160-4267-9961-56DA3CE689F5}" type="datetime1">
              <a:rPr lang="en-US" smtClean="0">
                <a:solidFill>
                  <a:prstClr val="black"/>
                </a:solidFill>
              </a:rPr>
              <a:pPr/>
              <a:t>3/4/2019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a16="http://schemas.microsoft.com/office/drawing/2014/main" xmlns=""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2880" y="6135624"/>
            <a:ext cx="1490472" cy="678797"/>
          </a:xfrm>
          <a:prstGeom prst="rect">
            <a:avLst/>
          </a:prstGeom>
        </p:spPr>
      </p:pic>
      <p:sp>
        <p:nvSpPr>
          <p:cNvPr id="9" name="Content Placeholder 3">
            <a:extLst>
              <a:ext uri="{FF2B5EF4-FFF2-40B4-BE49-F238E27FC236}">
                <a16:creationId xmlns:a16="http://schemas.microsoft.com/office/drawing/2014/main" xmlns="" id="{DC7DA3F0-ED3B-4E88-BFFE-2D8764C1BCF9}"/>
              </a:ext>
            </a:extLst>
          </p:cNvPr>
          <p:cNvSpPr>
            <a:spLocks noGrp="1"/>
          </p:cNvSpPr>
          <p:nvPr>
            <p:ph sz="half" idx="13"/>
          </p:nvPr>
        </p:nvSpPr>
        <p:spPr>
          <a:xfrm>
            <a:off x="6126480" y="1463040"/>
            <a:ext cx="274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50048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Column (1/3; 2/3)">
    <p:spTree>
      <p:nvGrpSpPr>
        <p:cNvPr id="1" name=""/>
        <p:cNvGrpSpPr/>
        <p:nvPr/>
      </p:nvGrpSpPr>
      <p:grpSpPr>
        <a:xfrm>
          <a:off x="0" y="0"/>
          <a:ext cx="0" cy="0"/>
          <a:chOff x="0" y="0"/>
          <a:chExt cx="0" cy="0"/>
        </a:xfrm>
      </p:grpSpPr>
      <p:sp>
        <p:nvSpPr>
          <p:cNvPr id="2" name="Title 1"/>
          <p:cNvSpPr>
            <a:spLocks noGrp="1"/>
          </p:cNvSpPr>
          <p:nvPr>
            <p:ph type="title"/>
          </p:nvPr>
        </p:nvSpPr>
        <p:spPr>
          <a:xfrm>
            <a:off x="274320" y="365126"/>
            <a:ext cx="8595360" cy="82296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28346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91840" y="1463040"/>
            <a:ext cx="55778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D05F8A-4A56-4A36-B840-AE8157CF4593}" type="datetime1">
              <a:rPr lang="en-US" smtClean="0">
                <a:solidFill>
                  <a:prstClr val="black"/>
                </a:solidFill>
              </a:rPr>
              <a:pPr/>
              <a:t>3/4/2019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a16="http://schemas.microsoft.com/office/drawing/2014/main" xmlns=""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3824996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Column (2/3; 1/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55778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35040" y="1463040"/>
            <a:ext cx="28346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3A806AC-7C8D-4651-AF00-A67D756EA228}" type="datetime1">
              <a:rPr lang="en-US" smtClean="0">
                <a:solidFill>
                  <a:prstClr val="black"/>
                </a:solidFill>
              </a:rPr>
              <a:pPr/>
              <a:t>3/4/2019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a16="http://schemas.microsoft.com/office/drawing/2014/main" xmlns=""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349410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 Quote 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F26BD1B-8DEA-4C5C-9762-D18EE7141FD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hidden">
          <a:xfrm>
            <a:off x="0" y="0"/>
            <a:ext cx="9144000" cy="6857999"/>
          </a:xfrm>
          <a:prstGeom prst="rect">
            <a:avLst/>
          </a:prstGeom>
        </p:spPr>
      </p:pic>
      <p:sp>
        <p:nvSpPr>
          <p:cNvPr id="4" name="Date Placeholder 3"/>
          <p:cNvSpPr>
            <a:spLocks noGrp="1"/>
          </p:cNvSpPr>
          <p:nvPr>
            <p:ph type="dt" sz="half" idx="10"/>
          </p:nvPr>
        </p:nvSpPr>
        <p:spPr>
          <a:xfrm>
            <a:off x="7498080" y="6400800"/>
            <a:ext cx="914400" cy="228600"/>
          </a:xfrm>
        </p:spPr>
        <p:txBody>
          <a:bodyPr/>
          <a:lstStyle>
            <a:lvl1pPr>
              <a:defRPr>
                <a:solidFill>
                  <a:schemeClr val="tx1"/>
                </a:solidFill>
              </a:defRPr>
            </a:lvl1pPr>
          </a:lstStyle>
          <a:p>
            <a:fld id="{FC24EE63-C026-4061-B765-2F00C3BE979D}" type="datetime1">
              <a:rPr lang="en-US" smtClean="0">
                <a:solidFill>
                  <a:prstClr val="black"/>
                </a:solidFill>
              </a:rPr>
              <a:pPr/>
              <a:t>3/4/2019</a:t>
            </a:fld>
            <a:endParaRPr lang="en-US">
              <a:solidFill>
                <a:prstClr val="black"/>
              </a:solidFill>
            </a:endParaRPr>
          </a:p>
        </p:txBody>
      </p:sp>
      <p:sp>
        <p:nvSpPr>
          <p:cNvPr id="5" name="Footer Placeholder 4"/>
          <p:cNvSpPr>
            <a:spLocks noGrp="1"/>
          </p:cNvSpPr>
          <p:nvPr>
            <p:ph type="ftr" sz="quarter" idx="11"/>
          </p:nvPr>
        </p:nvSpPr>
        <p:spPr>
          <a:xfrm>
            <a:off x="2286000" y="6400800"/>
            <a:ext cx="5212080" cy="228600"/>
          </a:xfrm>
        </p:spPr>
        <p:txBody>
          <a:bodyPr/>
          <a:lstStyle/>
          <a:p>
            <a:r>
              <a:rPr lang="en-US">
                <a:solidFill>
                  <a:prstClr val="black"/>
                </a:solidFill>
              </a:rPr>
              <a:t>Copyright information or prentation title here</a:t>
            </a:r>
            <a:endParaRPr lang="en-US" dirty="0">
              <a:solidFill>
                <a:prstClr val="black"/>
              </a:solidFill>
            </a:endParaRPr>
          </a:p>
        </p:txBody>
      </p:sp>
      <p:sp>
        <p:nvSpPr>
          <p:cNvPr id="6" name="Slide Number Placeholder 5"/>
          <p:cNvSpPr>
            <a:spLocks noGrp="1"/>
          </p:cNvSpPr>
          <p:nvPr>
            <p:ph type="sldNum" sz="quarter" idx="12"/>
          </p:nvPr>
        </p:nvSpPr>
        <p:spPr>
          <a:xfrm>
            <a:off x="8412480" y="6400800"/>
            <a:ext cx="457200" cy="228600"/>
          </a:xfrm>
        </p:spPr>
        <p:txBody>
          <a:bodyPr/>
          <a:lstStyle>
            <a:lvl1pPr>
              <a:defRPr>
                <a:solidFill>
                  <a:schemeClr val="tx1"/>
                </a:solidFill>
              </a:defRPr>
            </a:lvl1p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a16="http://schemas.microsoft.com/office/drawing/2014/main" xmlns="" id="{4F29F085-0DCC-424F-BEA4-610EE7420BE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2880" y="6135624"/>
            <a:ext cx="1490472" cy="678797"/>
          </a:xfrm>
          <a:prstGeom prst="rect">
            <a:avLst/>
          </a:prstGeom>
        </p:spPr>
      </p:pic>
      <p:sp>
        <p:nvSpPr>
          <p:cNvPr id="10" name="Text Placeholder 2">
            <a:extLst>
              <a:ext uri="{FF2B5EF4-FFF2-40B4-BE49-F238E27FC236}">
                <a16:creationId xmlns:a16="http://schemas.microsoft.com/office/drawing/2014/main" xmlns="" id="{92603B85-A298-4CEA-A949-48CA4142977A}"/>
              </a:ext>
            </a:extLst>
          </p:cNvPr>
          <p:cNvSpPr>
            <a:spLocks noGrp="1"/>
          </p:cNvSpPr>
          <p:nvPr>
            <p:ph type="body" sz="quarter" idx="14"/>
          </p:nvPr>
        </p:nvSpPr>
        <p:spPr>
          <a:xfrm>
            <a:off x="274319" y="1463040"/>
            <a:ext cx="6629400" cy="4206240"/>
          </a:xfrm>
        </p:spPr>
        <p:txBody>
          <a:bodyPr/>
          <a:lstStyle>
            <a:lvl1pPr>
              <a:lnSpc>
                <a:spcPct val="90000"/>
              </a:lnSpc>
              <a:spcBef>
                <a:spcPts val="0"/>
              </a:spcBef>
              <a:defRPr sz="4000">
                <a:solidFill>
                  <a:schemeClr val="tx1"/>
                </a:solidFill>
              </a:defRPr>
            </a:lvl1pPr>
            <a:lvl2pPr marL="173736" indent="-173736">
              <a:lnSpc>
                <a:spcPct val="90000"/>
              </a:lnSpc>
              <a:spcBef>
                <a:spcPts val="0"/>
              </a:spcBef>
              <a:buNone/>
              <a:defRPr sz="4000">
                <a:solidFill>
                  <a:schemeClr val="tx1"/>
                </a:solidFill>
              </a:defRPr>
            </a:lvl2pPr>
            <a:lvl3pPr marL="173736">
              <a:lnSpc>
                <a:spcPct val="90000"/>
              </a:lnSpc>
              <a:spcBef>
                <a:spcPts val="0"/>
              </a:spcBef>
              <a:defRPr sz="4000">
                <a:solidFill>
                  <a:schemeClr val="tx1"/>
                </a:solidFill>
              </a:defRPr>
            </a:lvl3pPr>
            <a:lvl4pPr marL="173736">
              <a:lnSpc>
                <a:spcPct val="90000"/>
              </a:lnSpc>
              <a:spcBef>
                <a:spcPts val="0"/>
              </a:spcBef>
              <a:defRPr sz="4000">
                <a:solidFill>
                  <a:schemeClr val="tx1"/>
                </a:solidFill>
              </a:defRPr>
            </a:lvl4pPr>
            <a:lvl5pPr marL="173736">
              <a:lnSpc>
                <a:spcPct val="90000"/>
              </a:lnSpc>
              <a:spcBef>
                <a:spcPts val="0"/>
              </a:spcBef>
              <a:defRPr sz="4000">
                <a:solidFill>
                  <a:schemeClr val="tx1"/>
                </a:solidFill>
              </a:defRPr>
            </a:lvl5pPr>
            <a:lvl6pPr marL="173736">
              <a:lnSpc>
                <a:spcPct val="90000"/>
              </a:lnSpc>
              <a:spcBef>
                <a:spcPts val="0"/>
              </a:spcBef>
              <a:defRPr sz="4000">
                <a:solidFill>
                  <a:schemeClr val="tx1"/>
                </a:solidFill>
              </a:defRPr>
            </a:lvl6pPr>
            <a:lvl7pPr marL="173736">
              <a:lnSpc>
                <a:spcPct val="90000"/>
              </a:lnSpc>
              <a:spcBef>
                <a:spcPts val="0"/>
              </a:spcBef>
              <a:defRPr sz="4000">
                <a:solidFill>
                  <a:schemeClr val="tx1"/>
                </a:solidFill>
              </a:defRPr>
            </a:lvl7pPr>
            <a:lvl8pPr marL="173736">
              <a:lnSpc>
                <a:spcPct val="90000"/>
              </a:lnSpc>
              <a:spcBef>
                <a:spcPts val="0"/>
              </a:spcBef>
              <a:defRPr sz="4000">
                <a:solidFill>
                  <a:schemeClr val="tx1"/>
                </a:solidFill>
              </a:defRPr>
            </a:lvl8pPr>
            <a:lvl9pPr marL="173736">
              <a:lnSpc>
                <a:spcPct val="90000"/>
              </a:lnSpc>
              <a:spcBef>
                <a:spcPts val="0"/>
              </a:spcBef>
              <a:defRPr sz="4000">
                <a:solidFill>
                  <a:schemeClr val="tx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6952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 Quote B">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5DA97D8-BD2A-4657-9BDA-CE2C4D34DBF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hidden">
          <a:xfrm>
            <a:off x="0" y="0"/>
            <a:ext cx="9144000" cy="6857999"/>
          </a:xfrm>
          <a:prstGeom prst="rect">
            <a:avLst/>
          </a:prstGeom>
        </p:spPr>
      </p:pic>
      <p:sp>
        <p:nvSpPr>
          <p:cNvPr id="4" name="Date Placeholder 3"/>
          <p:cNvSpPr>
            <a:spLocks noGrp="1"/>
          </p:cNvSpPr>
          <p:nvPr>
            <p:ph type="dt" sz="half" idx="10"/>
          </p:nvPr>
        </p:nvSpPr>
        <p:spPr>
          <a:xfrm>
            <a:off x="7498080" y="6400800"/>
            <a:ext cx="914400" cy="228600"/>
          </a:xfrm>
        </p:spPr>
        <p:txBody>
          <a:bodyPr/>
          <a:lstStyle>
            <a:lvl1pPr>
              <a:defRPr>
                <a:solidFill>
                  <a:schemeClr val="tx1"/>
                </a:solidFill>
              </a:defRPr>
            </a:lvl1pPr>
          </a:lstStyle>
          <a:p>
            <a:fld id="{CBE0DE76-549B-44A9-8DB0-D9DA8BCD782E}" type="datetime1">
              <a:rPr lang="en-US" smtClean="0">
                <a:solidFill>
                  <a:prstClr val="black"/>
                </a:solidFill>
              </a:rPr>
              <a:pPr/>
              <a:t>3/4/2019</a:t>
            </a:fld>
            <a:endParaRPr lang="en-US">
              <a:solidFill>
                <a:prstClr val="black"/>
              </a:solidFill>
            </a:endParaRPr>
          </a:p>
        </p:txBody>
      </p:sp>
      <p:sp>
        <p:nvSpPr>
          <p:cNvPr id="5" name="Footer Placeholder 4"/>
          <p:cNvSpPr>
            <a:spLocks noGrp="1"/>
          </p:cNvSpPr>
          <p:nvPr>
            <p:ph type="ftr" sz="quarter" idx="11"/>
          </p:nvPr>
        </p:nvSpPr>
        <p:spPr>
          <a:xfrm>
            <a:off x="2286000" y="6400800"/>
            <a:ext cx="5212080" cy="228600"/>
          </a:xfrm>
        </p:spPr>
        <p:txBody>
          <a:bodyPr/>
          <a:lstStyle/>
          <a:p>
            <a:r>
              <a:rPr lang="en-US">
                <a:solidFill>
                  <a:prstClr val="black"/>
                </a:solidFill>
              </a:rPr>
              <a:t>Copyright information or prentation title here</a:t>
            </a:r>
            <a:endParaRPr lang="en-US" dirty="0">
              <a:solidFill>
                <a:prstClr val="black"/>
              </a:solidFill>
            </a:endParaRPr>
          </a:p>
        </p:txBody>
      </p:sp>
      <p:sp>
        <p:nvSpPr>
          <p:cNvPr id="6" name="Slide Number Placeholder 5"/>
          <p:cNvSpPr>
            <a:spLocks noGrp="1"/>
          </p:cNvSpPr>
          <p:nvPr>
            <p:ph type="sldNum" sz="quarter" idx="12"/>
          </p:nvPr>
        </p:nvSpPr>
        <p:spPr>
          <a:xfrm>
            <a:off x="8412480" y="6400800"/>
            <a:ext cx="457200" cy="228600"/>
          </a:xfrm>
        </p:spPr>
        <p:txBody>
          <a:bodyPr/>
          <a:lstStyle>
            <a:lvl1pPr>
              <a:defRPr>
                <a:solidFill>
                  <a:schemeClr val="tx1"/>
                </a:solidFill>
              </a:defRPr>
            </a:lvl1pPr>
          </a:lstStyle>
          <a:p>
            <a:fld id="{3486C3E1-94F4-4C1F-96BC-3FFDF3018594}" type="slidenum">
              <a:rPr lang="en-US" smtClean="0">
                <a:solidFill>
                  <a:prstClr val="black"/>
                </a:solidFill>
              </a:rPr>
              <a:pPr/>
              <a:t>‹#›</a:t>
            </a:fld>
            <a:endParaRPr lang="en-US" dirty="0">
              <a:solidFill>
                <a:prstClr val="black"/>
              </a:solidFill>
            </a:endParaRPr>
          </a:p>
        </p:txBody>
      </p:sp>
      <p:pic>
        <p:nvPicPr>
          <p:cNvPr id="9" name="Picture 8">
            <a:extLst>
              <a:ext uri="{FF2B5EF4-FFF2-40B4-BE49-F238E27FC236}">
                <a16:creationId xmlns:a16="http://schemas.microsoft.com/office/drawing/2014/main" xmlns="" id="{D973AF57-0E7B-451D-A53B-289724F6EAC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2880" y="6135624"/>
            <a:ext cx="1490472" cy="674309"/>
          </a:xfrm>
          <a:prstGeom prst="rect">
            <a:avLst/>
          </a:prstGeom>
        </p:spPr>
      </p:pic>
      <p:sp>
        <p:nvSpPr>
          <p:cNvPr id="13" name="Text Placeholder 2">
            <a:extLst>
              <a:ext uri="{FF2B5EF4-FFF2-40B4-BE49-F238E27FC236}">
                <a16:creationId xmlns:a16="http://schemas.microsoft.com/office/drawing/2014/main" xmlns="" id="{727E94F9-F354-415D-A05C-C0C7AD12D9A7}"/>
              </a:ext>
            </a:extLst>
          </p:cNvPr>
          <p:cNvSpPr>
            <a:spLocks noGrp="1"/>
          </p:cNvSpPr>
          <p:nvPr>
            <p:ph type="body" sz="quarter" idx="14"/>
          </p:nvPr>
        </p:nvSpPr>
        <p:spPr>
          <a:xfrm>
            <a:off x="274319" y="1463040"/>
            <a:ext cx="6629400" cy="4206240"/>
          </a:xfrm>
        </p:spPr>
        <p:txBody>
          <a:bodyPr/>
          <a:lstStyle>
            <a:lvl1pPr>
              <a:lnSpc>
                <a:spcPct val="90000"/>
              </a:lnSpc>
              <a:spcBef>
                <a:spcPts val="0"/>
              </a:spcBef>
              <a:defRPr sz="4000">
                <a:solidFill>
                  <a:schemeClr val="tx1"/>
                </a:solidFill>
              </a:defRPr>
            </a:lvl1pPr>
            <a:lvl2pPr marL="173736" indent="-173736">
              <a:lnSpc>
                <a:spcPct val="90000"/>
              </a:lnSpc>
              <a:spcBef>
                <a:spcPts val="0"/>
              </a:spcBef>
              <a:buNone/>
              <a:defRPr sz="4000">
                <a:solidFill>
                  <a:schemeClr val="tx1"/>
                </a:solidFill>
              </a:defRPr>
            </a:lvl2pPr>
            <a:lvl3pPr marL="173736">
              <a:lnSpc>
                <a:spcPct val="90000"/>
              </a:lnSpc>
              <a:spcBef>
                <a:spcPts val="0"/>
              </a:spcBef>
              <a:defRPr sz="4000">
                <a:solidFill>
                  <a:schemeClr val="tx1"/>
                </a:solidFill>
              </a:defRPr>
            </a:lvl3pPr>
            <a:lvl4pPr marL="173736">
              <a:lnSpc>
                <a:spcPct val="90000"/>
              </a:lnSpc>
              <a:spcBef>
                <a:spcPts val="0"/>
              </a:spcBef>
              <a:defRPr sz="4000">
                <a:solidFill>
                  <a:schemeClr val="tx1"/>
                </a:solidFill>
              </a:defRPr>
            </a:lvl4pPr>
            <a:lvl5pPr marL="173736">
              <a:lnSpc>
                <a:spcPct val="90000"/>
              </a:lnSpc>
              <a:spcBef>
                <a:spcPts val="0"/>
              </a:spcBef>
              <a:defRPr sz="4000">
                <a:solidFill>
                  <a:schemeClr val="tx1"/>
                </a:solidFill>
              </a:defRPr>
            </a:lvl5pPr>
            <a:lvl6pPr marL="173736">
              <a:lnSpc>
                <a:spcPct val="90000"/>
              </a:lnSpc>
              <a:spcBef>
                <a:spcPts val="0"/>
              </a:spcBef>
              <a:defRPr sz="4000">
                <a:solidFill>
                  <a:schemeClr val="tx1"/>
                </a:solidFill>
              </a:defRPr>
            </a:lvl6pPr>
            <a:lvl7pPr marL="173736">
              <a:lnSpc>
                <a:spcPct val="90000"/>
              </a:lnSpc>
              <a:spcBef>
                <a:spcPts val="0"/>
              </a:spcBef>
              <a:defRPr sz="4000">
                <a:solidFill>
                  <a:schemeClr val="tx1"/>
                </a:solidFill>
              </a:defRPr>
            </a:lvl7pPr>
            <a:lvl8pPr marL="173736">
              <a:lnSpc>
                <a:spcPct val="90000"/>
              </a:lnSpc>
              <a:spcBef>
                <a:spcPts val="0"/>
              </a:spcBef>
              <a:defRPr sz="4000">
                <a:solidFill>
                  <a:schemeClr val="tx1"/>
                </a:solidFill>
              </a:defRPr>
            </a:lvl8pPr>
            <a:lvl9pPr marL="173736">
              <a:lnSpc>
                <a:spcPct val="90000"/>
              </a:lnSpc>
              <a:spcBef>
                <a:spcPts val="0"/>
              </a:spcBef>
              <a:defRPr sz="4000">
                <a:solidFill>
                  <a:schemeClr val="tx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2886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C">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2DFF400-AF52-4A02-8FAC-644D5EDBE3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ctrTitle"/>
          </p:nvPr>
        </p:nvSpPr>
        <p:spPr>
          <a:xfrm>
            <a:off x="274320" y="1828800"/>
            <a:ext cx="6583680" cy="2057400"/>
          </a:xfrm>
        </p:spPr>
        <p:txBody>
          <a:bodyPr anchor="b">
            <a:noAutofit/>
          </a:bodyPr>
          <a:lstStyle>
            <a:lvl1pPr algn="l">
              <a:lnSpc>
                <a:spcPct val="90000"/>
              </a:lnSpc>
              <a:defRPr sz="48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74320" y="4023360"/>
            <a:ext cx="6583680" cy="365760"/>
          </a:xfrm>
        </p:spPr>
        <p:txBody>
          <a:bodyPr>
            <a:noAutofit/>
          </a:bodyPr>
          <a:lstStyle>
            <a:lvl1pPr marL="0" indent="0" algn="l">
              <a:buNone/>
              <a:defRPr sz="1800"/>
            </a:lvl1pPr>
            <a:lvl2pPr marL="0" indent="0" algn="l">
              <a:buNone/>
              <a:defRPr sz="1800"/>
            </a:lvl2pPr>
            <a:lvl3pPr marL="0" indent="0" algn="l">
              <a:buNone/>
              <a:defRPr sz="1800"/>
            </a:lvl3pPr>
            <a:lvl4pPr marL="0" indent="0" algn="l">
              <a:buNone/>
              <a:defRPr sz="1800"/>
            </a:lvl4pPr>
            <a:lvl5pPr marL="0" indent="0" algn="l">
              <a:buNone/>
              <a:defRPr sz="1800"/>
            </a:lvl5pPr>
            <a:lvl6pPr marL="0" indent="0" algn="l">
              <a:buNone/>
              <a:defRPr sz="1800"/>
            </a:lvl6pPr>
            <a:lvl7pPr marL="0" indent="0" algn="l">
              <a:buNone/>
              <a:defRPr sz="1800"/>
            </a:lvl7pPr>
            <a:lvl8pPr marL="0" indent="0" algn="l">
              <a:buNone/>
              <a:defRPr sz="1800"/>
            </a:lvl8pPr>
            <a:lvl9pPr marL="0" indent="0" algn="l">
              <a:buNone/>
              <a:defRPr sz="1800"/>
            </a:lvl9pPr>
          </a:lstStyle>
          <a:p>
            <a:pPr lvl="0"/>
            <a:r>
              <a:rPr lang="en-US" smtClean="0"/>
              <a:t>Click to edit Master subtitle style</a:t>
            </a:r>
            <a:endParaRPr lang="en-US" dirty="0"/>
          </a:p>
        </p:txBody>
      </p:sp>
      <p:sp>
        <p:nvSpPr>
          <p:cNvPr id="4" name="Date Placeholder 3"/>
          <p:cNvSpPr>
            <a:spLocks noGrp="1"/>
          </p:cNvSpPr>
          <p:nvPr>
            <p:ph type="dt" sz="half" idx="10"/>
          </p:nvPr>
        </p:nvSpPr>
        <p:spPr>
          <a:xfrm>
            <a:off x="3017520" y="6400800"/>
            <a:ext cx="914400" cy="228600"/>
          </a:xfrm>
        </p:spPr>
        <p:txBody>
          <a:bodyPr/>
          <a:lstStyle>
            <a:lvl2pPr algn="l">
              <a:defRPr lang="en-US" sz="800" kern="1200" smtClean="0">
                <a:solidFill>
                  <a:schemeClr val="tx1"/>
                </a:solidFill>
                <a:latin typeface="Arial" panose="020B0604020202020204" pitchFamily="34" charset="0"/>
                <a:ea typeface="+mn-ea"/>
                <a:cs typeface="Arial" panose="020B0604020202020204" pitchFamily="34" charset="0"/>
              </a:defRPr>
            </a:lvl2pPr>
            <a:lvl3pPr marL="0">
              <a:defRPr lang="en-US" sz="800" kern="1200" smtClean="0">
                <a:solidFill>
                  <a:schemeClr val="tx1"/>
                </a:solidFill>
                <a:latin typeface="Arial" panose="020B0604020202020204" pitchFamily="34" charset="0"/>
                <a:ea typeface="+mn-ea"/>
                <a:cs typeface="Arial" panose="020B0604020202020204" pitchFamily="34" charset="0"/>
              </a:defRPr>
            </a:lvl3pPr>
          </a:lstStyle>
          <a:p>
            <a:pPr lvl="2" algn="ctr"/>
            <a:fld id="{20CEFB55-90EB-4F84-A387-BCAC2D2AB441}" type="datetime1">
              <a:rPr lang="en-US" smtClean="0"/>
              <a:pPr lvl="2" algn="ctr"/>
              <a:t>3/4/2019</a:t>
            </a:fld>
            <a:endParaRPr lang="en-US" dirty="0"/>
          </a:p>
        </p:txBody>
      </p:sp>
      <p:pic>
        <p:nvPicPr>
          <p:cNvPr id="9" name="Picture 8">
            <a:extLst>
              <a:ext uri="{FF2B5EF4-FFF2-40B4-BE49-F238E27FC236}">
                <a16:creationId xmlns:a16="http://schemas.microsoft.com/office/drawing/2014/main" xmlns="" id="{FE91A0DF-431A-461D-8625-A0BA04BEBE6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432304" cy="1037191"/>
          </a:xfrm>
          <a:prstGeom prst="rect">
            <a:avLst/>
          </a:prstGeom>
        </p:spPr>
      </p:pic>
      <p:pic>
        <p:nvPicPr>
          <p:cNvPr id="10" name="Picture 9">
            <a:extLst>
              <a:ext uri="{FF2B5EF4-FFF2-40B4-BE49-F238E27FC236}">
                <a16:creationId xmlns:a16="http://schemas.microsoft.com/office/drawing/2014/main" xmlns="" id="{C19379C1-92DB-462B-A322-6EF0CFCEBB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8976" y="5852160"/>
            <a:ext cx="1337310" cy="411480"/>
          </a:xfrm>
          <a:prstGeom prst="rect">
            <a:avLst/>
          </a:prstGeom>
        </p:spPr>
      </p:pic>
      <p:sp>
        <p:nvSpPr>
          <p:cNvPr id="11" name="TextBox 10">
            <a:extLst>
              <a:ext uri="{FF2B5EF4-FFF2-40B4-BE49-F238E27FC236}">
                <a16:creationId xmlns:a16="http://schemas.microsoft.com/office/drawing/2014/main" xmlns="" id="{0F6B3B4C-5A4C-4BAA-9471-61AF999C9021}"/>
              </a:ext>
            </a:extLst>
          </p:cNvPr>
          <p:cNvSpPr txBox="1"/>
          <p:nvPr userDrawn="1"/>
        </p:nvSpPr>
        <p:spPr>
          <a:xfrm>
            <a:off x="274320" y="6400800"/>
            <a:ext cx="2743200" cy="228600"/>
          </a:xfrm>
          <a:prstGeom prst="rect">
            <a:avLst/>
          </a:prstGeom>
        </p:spPr>
        <p:txBody>
          <a:bodyPr vert="horz" lIns="0" tIns="0" rIns="0" bIns="0" rtlCol="0" anchor="b"/>
          <a:lstStyle>
            <a:defPPr>
              <a:defRPr lang="en-US"/>
            </a:defPPr>
            <a:lvl1pPr>
              <a:defRPr sz="800">
                <a:latin typeface="Arial" panose="020B0604020202020204" pitchFamily="34" charset="0"/>
                <a:cs typeface="Arial" panose="020B0604020202020204" pitchFamily="34" charset="0"/>
              </a:defRPr>
            </a:lvl1pPr>
          </a:lstStyle>
          <a:p>
            <a:pPr lvl="0"/>
            <a:r>
              <a:rPr lang="en-US"/>
              <a:t>© 2018 Virginia Premier. All rights reserved.</a:t>
            </a:r>
            <a:endParaRPr lang="en-US" dirty="0"/>
          </a:p>
        </p:txBody>
      </p:sp>
    </p:spTree>
    <p:extLst>
      <p:ext uri="{BB962C8B-B14F-4D97-AF65-F5344CB8AC3E}">
        <p14:creationId xmlns:p14="http://schemas.microsoft.com/office/powerpoint/2010/main" val="8665237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 Quote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56813C7-107E-4313-A1A3-423BE33C6A5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hidden">
          <a:xfrm>
            <a:off x="0" y="0"/>
            <a:ext cx="9144000" cy="6857999"/>
          </a:xfrm>
          <a:prstGeom prst="rect">
            <a:avLst/>
          </a:prstGeom>
        </p:spPr>
      </p:pic>
      <p:sp>
        <p:nvSpPr>
          <p:cNvPr id="4" name="Date Placeholder 3"/>
          <p:cNvSpPr>
            <a:spLocks noGrp="1"/>
          </p:cNvSpPr>
          <p:nvPr>
            <p:ph type="dt" sz="half" idx="10"/>
          </p:nvPr>
        </p:nvSpPr>
        <p:spPr>
          <a:xfrm>
            <a:off x="7498080" y="6400800"/>
            <a:ext cx="914400" cy="228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0406E34F-3516-4520-8ADB-C29B3C79FE61}" type="datetime1">
              <a:rPr lang="en-US" smtClean="0">
                <a:solidFill>
                  <a:prstClr val="white"/>
                </a:solidFill>
              </a:rPr>
              <a:pPr/>
              <a:t>3/4/2019</a:t>
            </a:fld>
            <a:endParaRPr lang="en-US">
              <a:solidFill>
                <a:prstClr val="white"/>
              </a:solidFill>
            </a:endParaRPr>
          </a:p>
        </p:txBody>
      </p:sp>
      <p:sp>
        <p:nvSpPr>
          <p:cNvPr id="5" name="Footer Placeholder 4"/>
          <p:cNvSpPr>
            <a:spLocks noGrp="1"/>
          </p:cNvSpPr>
          <p:nvPr>
            <p:ph type="ftr" sz="quarter" idx="11"/>
          </p:nvPr>
        </p:nvSpPr>
        <p:spPr>
          <a:xfrm>
            <a:off x="2286000" y="6400800"/>
            <a:ext cx="5212080" cy="228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solidFill>
                  <a:prstClr val="white"/>
                </a:solidFill>
              </a:rPr>
              <a:t>Copyright information or prentation title here</a:t>
            </a:r>
            <a:endParaRPr lang="en-US" dirty="0">
              <a:solidFill>
                <a:prstClr val="white"/>
              </a:solidFill>
            </a:endParaRPr>
          </a:p>
        </p:txBody>
      </p:sp>
      <p:sp>
        <p:nvSpPr>
          <p:cNvPr id="6" name="Slide Number Placeholder 5"/>
          <p:cNvSpPr>
            <a:spLocks noGrp="1"/>
          </p:cNvSpPr>
          <p:nvPr>
            <p:ph type="sldNum" sz="quarter" idx="12"/>
          </p:nvPr>
        </p:nvSpPr>
        <p:spPr>
          <a:xfrm>
            <a:off x="8412480" y="6400800"/>
            <a:ext cx="457200" cy="228600"/>
          </a:xfrm>
        </p:spPr>
        <p:txBody>
          <a:bodyPr/>
          <a:lstStyle>
            <a:lvl1pPr>
              <a:defRPr>
                <a:solidFill>
                  <a:schemeClr val="tx1"/>
                </a:solidFill>
              </a:defRPr>
            </a:lvl1pPr>
          </a:lstStyle>
          <a:p>
            <a:fld id="{3486C3E1-94F4-4C1F-96BC-3FFDF3018594}" type="slidenum">
              <a:rPr lang="en-US" smtClean="0">
                <a:solidFill>
                  <a:prstClr val="black"/>
                </a:solidFill>
              </a:rPr>
              <a:pPr/>
              <a:t>‹#›</a:t>
            </a:fld>
            <a:endParaRPr lang="en-US" dirty="0">
              <a:solidFill>
                <a:prstClr val="black"/>
              </a:solidFill>
            </a:endParaRPr>
          </a:p>
        </p:txBody>
      </p:sp>
      <p:pic>
        <p:nvPicPr>
          <p:cNvPr id="9" name="Picture 8">
            <a:extLst>
              <a:ext uri="{FF2B5EF4-FFF2-40B4-BE49-F238E27FC236}">
                <a16:creationId xmlns:a16="http://schemas.microsoft.com/office/drawing/2014/main" xmlns="" id="{D973AF57-0E7B-451D-A53B-289724F6EA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 y="6135624"/>
            <a:ext cx="1490472" cy="674308"/>
          </a:xfrm>
          <a:prstGeom prst="rect">
            <a:avLst/>
          </a:prstGeom>
        </p:spPr>
      </p:pic>
      <p:sp>
        <p:nvSpPr>
          <p:cNvPr id="10" name="Text Placeholder 2">
            <a:extLst>
              <a:ext uri="{FF2B5EF4-FFF2-40B4-BE49-F238E27FC236}">
                <a16:creationId xmlns:a16="http://schemas.microsoft.com/office/drawing/2014/main" xmlns="" id="{02F5EF9D-0347-48E8-844E-A236CB13F542}"/>
              </a:ext>
            </a:extLst>
          </p:cNvPr>
          <p:cNvSpPr>
            <a:spLocks noGrp="1"/>
          </p:cNvSpPr>
          <p:nvPr>
            <p:ph type="body" sz="quarter" idx="14"/>
          </p:nvPr>
        </p:nvSpPr>
        <p:spPr>
          <a:xfrm>
            <a:off x="274319" y="1463040"/>
            <a:ext cx="6629400" cy="4206240"/>
          </a:xfrm>
        </p:spPr>
        <p:txBody>
          <a:bodyPr/>
          <a:lstStyle>
            <a:lvl1pPr>
              <a:lnSpc>
                <a:spcPct val="90000"/>
              </a:lnSpc>
              <a:spcBef>
                <a:spcPts val="0"/>
              </a:spcBef>
              <a:defRPr sz="4000">
                <a:solidFill>
                  <a:schemeClr val="bg1"/>
                </a:solidFill>
              </a:defRPr>
            </a:lvl1pPr>
            <a:lvl2pPr marL="173736" indent="-173736">
              <a:lnSpc>
                <a:spcPct val="90000"/>
              </a:lnSpc>
              <a:spcBef>
                <a:spcPts val="0"/>
              </a:spcBef>
              <a:buNone/>
              <a:defRPr sz="4000">
                <a:solidFill>
                  <a:schemeClr val="bg1"/>
                </a:solidFill>
              </a:defRPr>
            </a:lvl2pPr>
            <a:lvl3pPr marL="173736">
              <a:lnSpc>
                <a:spcPct val="90000"/>
              </a:lnSpc>
              <a:spcBef>
                <a:spcPts val="0"/>
              </a:spcBef>
              <a:defRPr sz="4000">
                <a:solidFill>
                  <a:schemeClr val="bg1"/>
                </a:solidFill>
              </a:defRPr>
            </a:lvl3pPr>
            <a:lvl4pPr marL="173736">
              <a:lnSpc>
                <a:spcPct val="90000"/>
              </a:lnSpc>
              <a:spcBef>
                <a:spcPts val="0"/>
              </a:spcBef>
              <a:defRPr sz="4000">
                <a:solidFill>
                  <a:schemeClr val="bg1"/>
                </a:solidFill>
              </a:defRPr>
            </a:lvl4pPr>
            <a:lvl5pPr marL="173736">
              <a:lnSpc>
                <a:spcPct val="90000"/>
              </a:lnSpc>
              <a:spcBef>
                <a:spcPts val="0"/>
              </a:spcBef>
              <a:defRPr sz="4000">
                <a:solidFill>
                  <a:schemeClr val="bg1"/>
                </a:solidFill>
              </a:defRPr>
            </a:lvl5pPr>
            <a:lvl6pPr marL="173736">
              <a:lnSpc>
                <a:spcPct val="90000"/>
              </a:lnSpc>
              <a:spcBef>
                <a:spcPts val="0"/>
              </a:spcBef>
              <a:defRPr sz="4000">
                <a:solidFill>
                  <a:schemeClr val="bg1"/>
                </a:solidFill>
              </a:defRPr>
            </a:lvl6pPr>
            <a:lvl7pPr marL="173736">
              <a:lnSpc>
                <a:spcPct val="90000"/>
              </a:lnSpc>
              <a:spcBef>
                <a:spcPts val="0"/>
              </a:spcBef>
              <a:defRPr sz="4000">
                <a:solidFill>
                  <a:schemeClr val="bg1"/>
                </a:solidFill>
              </a:defRPr>
            </a:lvl7pPr>
            <a:lvl8pPr marL="173736">
              <a:lnSpc>
                <a:spcPct val="90000"/>
              </a:lnSpc>
              <a:spcBef>
                <a:spcPts val="0"/>
              </a:spcBef>
              <a:defRPr sz="4000">
                <a:solidFill>
                  <a:schemeClr val="bg1"/>
                </a:solidFill>
              </a:defRPr>
            </a:lvl8pPr>
            <a:lvl9pPr marL="173736">
              <a:lnSpc>
                <a:spcPct val="90000"/>
              </a:lnSpc>
              <a:spcBef>
                <a:spcPts val="0"/>
              </a:spcBef>
              <a:defRPr sz="4000">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18468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 Quote (Advanced User)">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xmlns="" id="{44DB33E6-9D33-44D2-81CF-5D4B45979CAC}"/>
              </a:ext>
            </a:extLst>
          </p:cNvPr>
          <p:cNvSpPr>
            <a:spLocks noGrp="1"/>
          </p:cNvSpPr>
          <p:nvPr>
            <p:ph type="pic" sz="quarter" idx="14"/>
          </p:nvPr>
        </p:nvSpPr>
        <p:spPr>
          <a:xfrm>
            <a:off x="0" y="0"/>
            <a:ext cx="9144000" cy="6035040"/>
          </a:xfrm>
        </p:spPr>
        <p:txBody>
          <a:bodyPr/>
          <a:lstStyle/>
          <a:p>
            <a:r>
              <a:rPr lang="en-US" smtClean="0"/>
              <a:t>Click icon to add picture</a:t>
            </a:r>
            <a:endParaRPr lang="en-US" dirty="0"/>
          </a:p>
        </p:txBody>
      </p:sp>
      <p:sp>
        <p:nvSpPr>
          <p:cNvPr id="4" name="Date Placeholder 3"/>
          <p:cNvSpPr>
            <a:spLocks noGrp="1"/>
          </p:cNvSpPr>
          <p:nvPr>
            <p:ph type="dt" sz="half" idx="10"/>
          </p:nvPr>
        </p:nvSpPr>
        <p:spPr>
          <a:xfrm>
            <a:off x="7498080" y="6400800"/>
            <a:ext cx="914400" cy="228600"/>
          </a:xfrm>
        </p:spPr>
        <p:txBody>
          <a:bodyPr/>
          <a:lstStyle>
            <a:lvl1pPr>
              <a:defRPr>
                <a:solidFill>
                  <a:schemeClr val="tx1"/>
                </a:solidFill>
              </a:defRPr>
            </a:lvl1pPr>
          </a:lstStyle>
          <a:p>
            <a:fld id="{8EE33D36-B60A-48ED-A7EE-9C7233EF1ACB}" type="datetime1">
              <a:rPr lang="en-US" smtClean="0">
                <a:solidFill>
                  <a:prstClr val="black"/>
                </a:solidFill>
              </a:rPr>
              <a:pPr/>
              <a:t>3/4/2019</a:t>
            </a:fld>
            <a:endParaRPr lang="en-US">
              <a:solidFill>
                <a:prstClr val="black"/>
              </a:solidFill>
            </a:endParaRPr>
          </a:p>
        </p:txBody>
      </p:sp>
      <p:sp>
        <p:nvSpPr>
          <p:cNvPr id="5" name="Footer Placeholder 4"/>
          <p:cNvSpPr>
            <a:spLocks noGrp="1"/>
          </p:cNvSpPr>
          <p:nvPr>
            <p:ph type="ftr" sz="quarter" idx="11"/>
          </p:nvPr>
        </p:nvSpPr>
        <p:spPr>
          <a:xfrm>
            <a:off x="2286000" y="6400800"/>
            <a:ext cx="5212080" cy="228600"/>
          </a:xfrm>
        </p:spPr>
        <p:txBody>
          <a:bodyPr/>
          <a:lstStyle/>
          <a:p>
            <a:r>
              <a:rPr lang="en-US">
                <a:solidFill>
                  <a:prstClr val="black"/>
                </a:solidFill>
              </a:rPr>
              <a:t>Copyright information or prentation title here</a:t>
            </a:r>
            <a:endParaRPr lang="en-US" dirty="0">
              <a:solidFill>
                <a:prstClr val="black"/>
              </a:solidFill>
            </a:endParaRPr>
          </a:p>
        </p:txBody>
      </p:sp>
      <p:sp>
        <p:nvSpPr>
          <p:cNvPr id="6" name="Slide Number Placeholder 5"/>
          <p:cNvSpPr>
            <a:spLocks noGrp="1"/>
          </p:cNvSpPr>
          <p:nvPr>
            <p:ph type="sldNum" sz="quarter" idx="12"/>
          </p:nvPr>
        </p:nvSpPr>
        <p:spPr>
          <a:xfrm>
            <a:off x="8412480" y="6400800"/>
            <a:ext cx="457200" cy="228600"/>
          </a:xfrm>
        </p:spPr>
        <p:txBody>
          <a:bodyPr/>
          <a:lstStyle>
            <a:lvl1pPr>
              <a:defRPr>
                <a:solidFill>
                  <a:schemeClr val="tx1"/>
                </a:solidFill>
              </a:defRPr>
            </a:lvl1pPr>
          </a:lstStyle>
          <a:p>
            <a:fld id="{3486C3E1-94F4-4C1F-96BC-3FFDF3018594}" type="slidenum">
              <a:rPr lang="en-US" smtClean="0">
                <a:solidFill>
                  <a:prstClr val="black"/>
                </a:solidFill>
              </a:rPr>
              <a:pPr/>
              <a:t>‹#›</a:t>
            </a:fld>
            <a:endParaRPr lang="en-US">
              <a:solidFill>
                <a:prstClr val="black"/>
              </a:solidFill>
            </a:endParaRPr>
          </a:p>
        </p:txBody>
      </p:sp>
      <p:sp>
        <p:nvSpPr>
          <p:cNvPr id="8" name="Text Placeholder 2">
            <a:extLst>
              <a:ext uri="{FF2B5EF4-FFF2-40B4-BE49-F238E27FC236}">
                <a16:creationId xmlns:a16="http://schemas.microsoft.com/office/drawing/2014/main" xmlns="" id="{B597B116-0A74-43F0-B551-FD58DDE608C3}"/>
              </a:ext>
            </a:extLst>
          </p:cNvPr>
          <p:cNvSpPr>
            <a:spLocks noGrp="1"/>
          </p:cNvSpPr>
          <p:nvPr>
            <p:ph type="body" sz="quarter" idx="15"/>
          </p:nvPr>
        </p:nvSpPr>
        <p:spPr>
          <a:xfrm>
            <a:off x="0" y="0"/>
            <a:ext cx="9144000" cy="2514600"/>
          </a:xfrm>
          <a:blipFill>
            <a:blip r:embed="rId2" cstate="print">
              <a:extLst>
                <a:ext uri="{28A0092B-C50C-407E-A947-70E740481C1C}">
                  <a14:useLocalDpi xmlns:a14="http://schemas.microsoft.com/office/drawing/2010/main"/>
                </a:ext>
              </a:extLst>
            </a:blip>
            <a:stretch>
              <a:fillRect t="1"/>
            </a:stretch>
          </a:blipFill>
        </p:spPr>
        <p:txBody>
          <a:bodyPr lIns="274320" tIns="1463040" rIns="4572000" bIns="0"/>
          <a:lstStyle>
            <a:lvl1pPr>
              <a:spcBef>
                <a:spcPts val="300"/>
              </a:spcBef>
              <a:defRPr sz="4000"/>
            </a:lvl1pPr>
            <a:lvl2pPr marL="173736" indent="-173736">
              <a:spcBef>
                <a:spcPts val="300"/>
              </a:spcBef>
              <a:buNone/>
              <a:defRPr sz="4000"/>
            </a:lvl2pPr>
            <a:lvl3pPr marL="173736">
              <a:spcBef>
                <a:spcPts val="300"/>
              </a:spcBef>
              <a:defRPr sz="4000"/>
            </a:lvl3pPr>
            <a:lvl4pPr marL="173736">
              <a:spcBef>
                <a:spcPts val="300"/>
              </a:spcBef>
              <a:defRPr sz="4000"/>
            </a:lvl4pPr>
            <a:lvl5pPr marL="173736">
              <a:spcBef>
                <a:spcPts val="300"/>
              </a:spcBef>
              <a:defRPr sz="4000"/>
            </a:lvl5pPr>
            <a:lvl6pPr marL="173736">
              <a:defRPr sz="4000"/>
            </a:lvl6pPr>
            <a:lvl7pPr marL="173736">
              <a:defRPr sz="4000"/>
            </a:lvl7pPr>
            <a:lvl8pPr marL="173736">
              <a:defRPr sz="4000"/>
            </a:lvl8pPr>
            <a:lvl9pPr marL="173736">
              <a:defRPr sz="4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a:extLst>
              <a:ext uri="{FF2B5EF4-FFF2-40B4-BE49-F238E27FC236}">
                <a16:creationId xmlns:a16="http://schemas.microsoft.com/office/drawing/2014/main" xmlns="" id="{7A5A3D17-5DBA-4899-915F-C4E53A9C983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2760514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61AA92-DD03-4FF0-AC32-BE3DCD303EDE}" type="datetime1">
              <a:rPr lang="en-US" smtClean="0">
                <a:solidFill>
                  <a:prstClr val="black"/>
                </a:solidFill>
              </a:rPr>
              <a:pPr/>
              <a:t>3/4/2019</a:t>
            </a:fld>
            <a:endParaRPr lang="en-US">
              <a:solidFill>
                <a:prstClr val="black"/>
              </a:solidFill>
            </a:endParaRPr>
          </a:p>
        </p:txBody>
      </p:sp>
      <p:sp>
        <p:nvSpPr>
          <p:cNvPr id="4" name="Footer Placeholder 3"/>
          <p:cNvSpPr>
            <a:spLocks noGrp="1"/>
          </p:cNvSpPr>
          <p:nvPr>
            <p:ph type="ftr" sz="quarter" idx="11"/>
          </p:nvPr>
        </p:nvSpPr>
        <p:spPr/>
        <p:txBody>
          <a:bodyPr/>
          <a:lstStyle/>
          <a:p>
            <a:r>
              <a:rPr lang="en-US">
                <a:solidFill>
                  <a:prstClr val="black"/>
                </a:solidFill>
              </a:rPr>
              <a:t>Copyright information or prentation title here</a:t>
            </a:r>
          </a:p>
        </p:txBody>
      </p:sp>
      <p:sp>
        <p:nvSpPr>
          <p:cNvPr id="5" name="Slide Number Placeholder 4"/>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6" name="Picture 5">
            <a:extLst>
              <a:ext uri="{FF2B5EF4-FFF2-40B4-BE49-F238E27FC236}">
                <a16:creationId xmlns:a16="http://schemas.microsoft.com/office/drawing/2014/main" xmlns="" id="{4CE37332-C7FE-412B-882E-328229731D3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381851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AA15D-A70B-4196-83DC-8AB4E14C9234}" type="datetime1">
              <a:rPr lang="en-US" smtClean="0">
                <a:solidFill>
                  <a:prstClr val="black"/>
                </a:solidFill>
              </a:rPr>
              <a:pPr/>
              <a:t>3/4/2019</a:t>
            </a:fld>
            <a:endParaRPr lang="en-US">
              <a:solidFill>
                <a:prstClr val="black"/>
              </a:solidFill>
            </a:endParaRPr>
          </a:p>
        </p:txBody>
      </p:sp>
      <p:sp>
        <p:nvSpPr>
          <p:cNvPr id="3" name="Footer Placeholder 2"/>
          <p:cNvSpPr>
            <a:spLocks noGrp="1"/>
          </p:cNvSpPr>
          <p:nvPr>
            <p:ph type="ftr" sz="quarter" idx="11"/>
          </p:nvPr>
        </p:nvSpPr>
        <p:spPr/>
        <p:txBody>
          <a:bodyPr/>
          <a:lstStyle/>
          <a:p>
            <a:r>
              <a:rPr lang="en-US">
                <a:solidFill>
                  <a:prstClr val="black"/>
                </a:solidFill>
              </a:rPr>
              <a:t>Copyright information or prentation title here</a:t>
            </a:r>
          </a:p>
        </p:txBody>
      </p:sp>
      <p:sp>
        <p:nvSpPr>
          <p:cNvPr id="4" name="Slide Number Placeholder 3"/>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a16="http://schemas.microsoft.com/office/drawing/2014/main" xmlns="" id="{94575DC7-9AFB-426B-84EA-184A66B99C6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2880" y="6135624"/>
            <a:ext cx="1490472" cy="678797"/>
          </a:xfrm>
          <a:prstGeom prst="rect">
            <a:avLst/>
          </a:prstGeom>
        </p:spPr>
      </p:pic>
      <p:sp>
        <p:nvSpPr>
          <p:cNvPr id="7" name="Picture Placeholder 6">
            <a:extLst>
              <a:ext uri="{FF2B5EF4-FFF2-40B4-BE49-F238E27FC236}">
                <a16:creationId xmlns:a16="http://schemas.microsoft.com/office/drawing/2014/main" xmlns="" id="{5CE5F428-7DDD-4B71-ADF9-C0F9788E0870}"/>
              </a:ext>
            </a:extLst>
          </p:cNvPr>
          <p:cNvSpPr>
            <a:spLocks noGrp="1"/>
          </p:cNvSpPr>
          <p:nvPr>
            <p:ph type="pic" sz="quarter" idx="13"/>
          </p:nvPr>
        </p:nvSpPr>
        <p:spPr>
          <a:xfrm>
            <a:off x="0" y="0"/>
            <a:ext cx="9144000" cy="6035040"/>
          </a:xfrm>
        </p:spPr>
        <p:txBody>
          <a:bodyPr/>
          <a:lstStyle/>
          <a:p>
            <a:r>
              <a:rPr lang="en-US" smtClean="0"/>
              <a:t>Click icon to add picture</a:t>
            </a:r>
            <a:endParaRPr lang="en-US"/>
          </a:p>
        </p:txBody>
      </p:sp>
    </p:spTree>
    <p:extLst>
      <p:ext uri="{BB962C8B-B14F-4D97-AF65-F5344CB8AC3E}">
        <p14:creationId xmlns:p14="http://schemas.microsoft.com/office/powerpoint/2010/main" val="2687784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23367-6C0D-4BF7-BF2D-24EA2A7C15C9}" type="datetime1">
              <a:rPr lang="en-US" smtClean="0">
                <a:solidFill>
                  <a:prstClr val="black"/>
                </a:solidFill>
              </a:rPr>
              <a:pPr/>
              <a:t>3/4/2019</a:t>
            </a:fld>
            <a:endParaRPr lang="en-US">
              <a:solidFill>
                <a:prstClr val="black"/>
              </a:solidFill>
            </a:endParaRPr>
          </a:p>
        </p:txBody>
      </p:sp>
      <p:sp>
        <p:nvSpPr>
          <p:cNvPr id="3" name="Footer Placeholder 2"/>
          <p:cNvSpPr>
            <a:spLocks noGrp="1"/>
          </p:cNvSpPr>
          <p:nvPr>
            <p:ph type="ftr" sz="quarter" idx="11"/>
          </p:nvPr>
        </p:nvSpPr>
        <p:spPr/>
        <p:txBody>
          <a:bodyPr/>
          <a:lstStyle/>
          <a:p>
            <a:r>
              <a:rPr lang="en-US">
                <a:solidFill>
                  <a:prstClr val="black"/>
                </a:solidFill>
              </a:rPr>
              <a:t>Copyright information or prentation title here</a:t>
            </a:r>
          </a:p>
        </p:txBody>
      </p:sp>
      <p:sp>
        <p:nvSpPr>
          <p:cNvPr id="4" name="Slide Number Placeholder 3"/>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a16="http://schemas.microsoft.com/office/drawing/2014/main" xmlns="" id="{94575DC7-9AFB-426B-84EA-184A66B99C6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8659263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9DDCFA4F-65AD-4561-BB48-277E4BA961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2" name="Title 1"/>
          <p:cNvSpPr>
            <a:spLocks noGrp="1"/>
          </p:cNvSpPr>
          <p:nvPr>
            <p:ph type="ctrTitle"/>
          </p:nvPr>
        </p:nvSpPr>
        <p:spPr>
          <a:xfrm>
            <a:off x="274320" y="1463040"/>
            <a:ext cx="6583680" cy="2514600"/>
          </a:xfrm>
        </p:spPr>
        <p:txBody>
          <a:bodyPr anchor="b">
            <a:noAutofit/>
          </a:bodyPr>
          <a:lstStyle>
            <a:lvl1pPr algn="l">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274320" y="4114800"/>
            <a:ext cx="6583680" cy="365760"/>
          </a:xfrm>
        </p:spPr>
        <p:txBody>
          <a:bodyPr>
            <a:noAutofit/>
          </a:bodyPr>
          <a:lstStyle>
            <a:lvl1pPr marL="0" indent="0" algn="l">
              <a:buNone/>
              <a:defRPr sz="1800"/>
            </a:lvl1pPr>
            <a:lvl2pPr marL="0" indent="0" algn="l">
              <a:buNone/>
              <a:defRPr sz="1800"/>
            </a:lvl2pPr>
            <a:lvl3pPr marL="0" indent="0" algn="l">
              <a:buNone/>
              <a:defRPr sz="1800"/>
            </a:lvl3pPr>
            <a:lvl4pPr marL="0" indent="0" algn="l">
              <a:buNone/>
              <a:defRPr sz="1800"/>
            </a:lvl4pPr>
            <a:lvl5pPr marL="0" indent="0" algn="l">
              <a:buNone/>
              <a:defRPr sz="1800"/>
            </a:lvl5pPr>
            <a:lvl6pPr marL="0" indent="0" algn="l">
              <a:buNone/>
              <a:defRPr sz="1800"/>
            </a:lvl6pPr>
            <a:lvl7pPr marL="0" indent="0" algn="l">
              <a:buNone/>
              <a:defRPr sz="1800"/>
            </a:lvl7pPr>
            <a:lvl8pPr marL="0" indent="0" algn="l">
              <a:buNone/>
              <a:defRPr sz="1800"/>
            </a:lvl8pPr>
            <a:lvl9pPr marL="0" indent="0" algn="l">
              <a:buNone/>
              <a:defRPr sz="1800"/>
            </a:lvl9pPr>
          </a:lstStyle>
          <a:p>
            <a:pPr lvl="0"/>
            <a:r>
              <a:rPr lang="en-US" smtClean="0"/>
              <a:t>Click to edit Master subtitle style</a:t>
            </a:r>
            <a:endParaRPr lang="en-US" dirty="0"/>
          </a:p>
        </p:txBody>
      </p:sp>
      <p:sp>
        <p:nvSpPr>
          <p:cNvPr id="4" name="Date Placeholder 3"/>
          <p:cNvSpPr>
            <a:spLocks noGrp="1"/>
          </p:cNvSpPr>
          <p:nvPr>
            <p:ph type="dt" sz="half" idx="10"/>
          </p:nvPr>
        </p:nvSpPr>
        <p:spPr>
          <a:xfrm>
            <a:off x="3017520" y="6400800"/>
            <a:ext cx="914400" cy="228600"/>
          </a:xfrm>
        </p:spPr>
        <p:txBody>
          <a:bodyPr/>
          <a:lstStyle/>
          <a:p>
            <a:fld id="{0C7AFD21-4783-45C4-9452-4B7137A58340}" type="datetime1">
              <a:rPr lang="en-US" smtClean="0">
                <a:solidFill>
                  <a:prstClr val="black"/>
                </a:solidFill>
              </a:rPr>
              <a:pPr/>
              <a:t>3/4/2019</a:t>
            </a:fld>
            <a:endParaRPr lang="en-US" dirty="0">
              <a:solidFill>
                <a:prstClr val="black"/>
              </a:solidFill>
            </a:endParaRPr>
          </a:p>
        </p:txBody>
      </p:sp>
      <p:pic>
        <p:nvPicPr>
          <p:cNvPr id="10" name="Picture 9">
            <a:extLst>
              <a:ext uri="{FF2B5EF4-FFF2-40B4-BE49-F238E27FC236}">
                <a16:creationId xmlns="" xmlns:a16="http://schemas.microsoft.com/office/drawing/2014/main" id="{D2278A18-60C4-4B5A-A9F2-1C14A891C35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432304" cy="1037191"/>
          </a:xfrm>
          <a:prstGeom prst="rect">
            <a:avLst/>
          </a:prstGeom>
        </p:spPr>
      </p:pic>
      <p:pic>
        <p:nvPicPr>
          <p:cNvPr id="12" name="Picture 11">
            <a:extLst>
              <a:ext uri="{FF2B5EF4-FFF2-40B4-BE49-F238E27FC236}">
                <a16:creationId xmlns="" xmlns:a16="http://schemas.microsoft.com/office/drawing/2014/main" id="{A0B732ED-B3B9-462B-B474-89CBFF2114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8976" y="5852160"/>
            <a:ext cx="1337310" cy="411480"/>
          </a:xfrm>
          <a:prstGeom prst="rect">
            <a:avLst/>
          </a:prstGeom>
        </p:spPr>
      </p:pic>
      <p:sp>
        <p:nvSpPr>
          <p:cNvPr id="13" name="TextBox 12">
            <a:extLst>
              <a:ext uri="{FF2B5EF4-FFF2-40B4-BE49-F238E27FC236}">
                <a16:creationId xmlns="" xmlns:a16="http://schemas.microsoft.com/office/drawing/2014/main" id="{884C776E-ADB3-416C-BC8C-9A5845926B47}"/>
              </a:ext>
            </a:extLst>
          </p:cNvPr>
          <p:cNvSpPr txBox="1"/>
          <p:nvPr userDrawn="1"/>
        </p:nvSpPr>
        <p:spPr>
          <a:xfrm>
            <a:off x="274320" y="6400800"/>
            <a:ext cx="2743200" cy="228600"/>
          </a:xfrm>
          <a:prstGeom prst="rect">
            <a:avLst/>
          </a:prstGeom>
        </p:spPr>
        <p:txBody>
          <a:bodyPr vert="horz" lIns="0" tIns="0" rIns="0" bIns="0" rtlCol="0" anchor="b"/>
          <a:lstStyle>
            <a:defPPr>
              <a:defRPr lang="en-US"/>
            </a:defPPr>
            <a:lvl1pPr>
              <a:defRPr sz="800">
                <a:latin typeface="Arial" panose="020B0604020202020204" pitchFamily="34" charset="0"/>
                <a:cs typeface="Arial" panose="020B0604020202020204" pitchFamily="34" charset="0"/>
              </a:defRPr>
            </a:lvl1pPr>
          </a:lstStyle>
          <a:p>
            <a:pPr indent="-3657600"/>
            <a:r>
              <a:rPr lang="en-US">
                <a:solidFill>
                  <a:prstClr val="black"/>
                </a:solidFill>
              </a:rPr>
              <a:t>© 2018 </a:t>
            </a:r>
            <a:r>
              <a:rPr lang="en-US" dirty="0">
                <a:solidFill>
                  <a:prstClr val="black"/>
                </a:solidFill>
              </a:rPr>
              <a:t>Virginia Premier. All rights reserved.</a:t>
            </a:r>
          </a:p>
        </p:txBody>
      </p:sp>
    </p:spTree>
    <p:extLst>
      <p:ext uri="{BB962C8B-B14F-4D97-AF65-F5344CB8AC3E}">
        <p14:creationId xmlns:p14="http://schemas.microsoft.com/office/powerpoint/2010/main" val="34587439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15164A61-CECB-4E3D-8E25-2BA5A8AFCF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ctrTitle"/>
          </p:nvPr>
        </p:nvSpPr>
        <p:spPr>
          <a:xfrm>
            <a:off x="274320" y="1463040"/>
            <a:ext cx="6583680" cy="2514600"/>
          </a:xfrm>
        </p:spPr>
        <p:txBody>
          <a:bodyPr anchor="b">
            <a:noAutofit/>
          </a:bodyPr>
          <a:lstStyle>
            <a:lvl1pPr algn="l">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274320" y="4114800"/>
            <a:ext cx="6583680" cy="365760"/>
          </a:xfrm>
        </p:spPr>
        <p:txBody>
          <a:bodyPr vert="horz" lIns="0" tIns="0" rIns="0" bIns="0" rtlCol="0">
            <a:noAutofit/>
          </a:bodyPr>
          <a:lstStyle>
            <a:lvl1pPr>
              <a:defRPr lang="en-US" sz="1800" dirty="0"/>
            </a:lvl1pPr>
            <a:lvl2pPr marL="0" indent="0">
              <a:buNone/>
              <a:defRPr sz="1800"/>
            </a:lvl2pPr>
            <a:lvl3pPr marL="0" indent="0">
              <a:buNone/>
              <a:defRPr sz="1800"/>
            </a:lvl3pPr>
            <a:lvl4pPr marL="0" indent="0">
              <a:buNone/>
              <a:defRPr sz="1800"/>
            </a:lvl4pPr>
            <a:lvl5pPr marL="0" indent="0">
              <a:buNone/>
              <a:defRPr sz="1800"/>
            </a:lvl5pPr>
            <a:lvl6pPr marL="0" indent="0">
              <a:buNone/>
              <a:defRPr sz="1800"/>
            </a:lvl6pPr>
            <a:lvl7pPr marL="0" indent="0">
              <a:buNone/>
              <a:defRPr sz="1800"/>
            </a:lvl7pPr>
            <a:lvl8pPr marL="0" indent="0">
              <a:buNone/>
              <a:defRPr sz="1800"/>
            </a:lvl8pPr>
            <a:lvl9pPr marL="0" indent="0">
              <a:buNone/>
              <a:defRPr sz="1800"/>
            </a:lvl9pPr>
          </a:lstStyle>
          <a:p>
            <a:pPr lvl="0"/>
            <a:r>
              <a:rPr lang="en-US" smtClean="0"/>
              <a:t>Click to edit Master subtitle style</a:t>
            </a:r>
            <a:endParaRPr lang="en-US" dirty="0"/>
          </a:p>
        </p:txBody>
      </p:sp>
      <p:sp>
        <p:nvSpPr>
          <p:cNvPr id="4" name="Date Placeholder 3"/>
          <p:cNvSpPr>
            <a:spLocks noGrp="1"/>
          </p:cNvSpPr>
          <p:nvPr>
            <p:ph type="dt" sz="half" idx="10"/>
          </p:nvPr>
        </p:nvSpPr>
        <p:spPr>
          <a:xfrm>
            <a:off x="3017520" y="6400800"/>
            <a:ext cx="914400" cy="228600"/>
          </a:xfrm>
        </p:spPr>
        <p:txBody>
          <a:bodyPr anchor="b" anchorCtr="0"/>
          <a:lstStyle/>
          <a:p>
            <a:fld id="{D6EF2BCA-26CF-411E-8DCD-777AEF8B0E3C}" type="datetime1">
              <a:rPr lang="en-US" smtClean="0">
                <a:solidFill>
                  <a:prstClr val="black"/>
                </a:solidFill>
              </a:rPr>
              <a:pPr/>
              <a:t>3/4/2019</a:t>
            </a:fld>
            <a:endParaRPr lang="en-US" dirty="0">
              <a:solidFill>
                <a:prstClr val="black"/>
              </a:solidFill>
            </a:endParaRPr>
          </a:p>
        </p:txBody>
      </p:sp>
      <p:pic>
        <p:nvPicPr>
          <p:cNvPr id="10" name="Picture 9">
            <a:extLst>
              <a:ext uri="{FF2B5EF4-FFF2-40B4-BE49-F238E27FC236}">
                <a16:creationId xmlns="" xmlns:a16="http://schemas.microsoft.com/office/drawing/2014/main" id="{D2278A18-60C4-4B5A-A9F2-1C14A891C35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394960"/>
            <a:ext cx="2432304" cy="1037191"/>
          </a:xfrm>
          <a:prstGeom prst="rect">
            <a:avLst/>
          </a:prstGeom>
        </p:spPr>
      </p:pic>
      <p:pic>
        <p:nvPicPr>
          <p:cNvPr id="12" name="Picture 11">
            <a:extLst>
              <a:ext uri="{FF2B5EF4-FFF2-40B4-BE49-F238E27FC236}">
                <a16:creationId xmlns="" xmlns:a16="http://schemas.microsoft.com/office/drawing/2014/main" id="{A0B732ED-B3B9-462B-B474-89CBFF2114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8976" y="5852160"/>
            <a:ext cx="1337310" cy="411480"/>
          </a:xfrm>
          <a:prstGeom prst="rect">
            <a:avLst/>
          </a:prstGeom>
        </p:spPr>
      </p:pic>
      <p:sp>
        <p:nvSpPr>
          <p:cNvPr id="11" name="TextBox 10">
            <a:extLst>
              <a:ext uri="{FF2B5EF4-FFF2-40B4-BE49-F238E27FC236}">
                <a16:creationId xmlns="" xmlns:a16="http://schemas.microsoft.com/office/drawing/2014/main" id="{318433A0-F01F-457A-96B9-98ADAB9C6FC4}"/>
              </a:ext>
            </a:extLst>
          </p:cNvPr>
          <p:cNvSpPr txBox="1"/>
          <p:nvPr userDrawn="1"/>
        </p:nvSpPr>
        <p:spPr>
          <a:xfrm>
            <a:off x="274320" y="6400800"/>
            <a:ext cx="2743200" cy="228600"/>
          </a:xfrm>
          <a:prstGeom prst="rect">
            <a:avLst/>
          </a:prstGeom>
        </p:spPr>
        <p:txBody>
          <a:bodyPr vert="horz" lIns="0" tIns="0" rIns="0" bIns="0" rtlCol="0" anchor="b"/>
          <a:lstStyle>
            <a:defPPr>
              <a:defRPr lang="en-US"/>
            </a:defPPr>
            <a:lvl1pPr>
              <a:defRPr sz="800">
                <a:latin typeface="Arial" panose="020B0604020202020204" pitchFamily="34" charset="0"/>
                <a:cs typeface="Arial" panose="020B0604020202020204" pitchFamily="34" charset="0"/>
              </a:defRPr>
            </a:lvl1pPr>
          </a:lstStyle>
          <a:p>
            <a:r>
              <a:rPr lang="en-US">
                <a:solidFill>
                  <a:prstClr val="black"/>
                </a:solidFill>
              </a:rPr>
              <a:t>© 2018 </a:t>
            </a:r>
            <a:r>
              <a:rPr lang="en-US" dirty="0">
                <a:solidFill>
                  <a:prstClr val="black"/>
                </a:solidFill>
              </a:rPr>
              <a:t>Virginia Premier. All rights reserved.</a:t>
            </a:r>
          </a:p>
        </p:txBody>
      </p:sp>
    </p:spTree>
    <p:extLst>
      <p:ext uri="{BB962C8B-B14F-4D97-AF65-F5344CB8AC3E}">
        <p14:creationId xmlns:p14="http://schemas.microsoft.com/office/powerpoint/2010/main" val="23427359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C">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A2DFF400-AF52-4A02-8FAC-644D5EDBE3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ctrTitle"/>
          </p:nvPr>
        </p:nvSpPr>
        <p:spPr>
          <a:xfrm>
            <a:off x="274320" y="1828800"/>
            <a:ext cx="6583680" cy="2057400"/>
          </a:xfrm>
        </p:spPr>
        <p:txBody>
          <a:bodyPr anchor="b">
            <a:noAutofit/>
          </a:bodyPr>
          <a:lstStyle>
            <a:lvl1pPr algn="l">
              <a:lnSpc>
                <a:spcPct val="90000"/>
              </a:lnSpc>
              <a:defRPr sz="48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74320" y="4023360"/>
            <a:ext cx="6583680" cy="365760"/>
          </a:xfrm>
        </p:spPr>
        <p:txBody>
          <a:bodyPr>
            <a:noAutofit/>
          </a:bodyPr>
          <a:lstStyle>
            <a:lvl1pPr marL="0" indent="0" algn="l">
              <a:buNone/>
              <a:defRPr sz="1800"/>
            </a:lvl1pPr>
            <a:lvl2pPr marL="0" indent="0" algn="l">
              <a:buNone/>
              <a:defRPr sz="1800"/>
            </a:lvl2pPr>
            <a:lvl3pPr marL="0" indent="0" algn="l">
              <a:buNone/>
              <a:defRPr sz="1800"/>
            </a:lvl3pPr>
            <a:lvl4pPr marL="0" indent="0" algn="l">
              <a:buNone/>
              <a:defRPr sz="1800"/>
            </a:lvl4pPr>
            <a:lvl5pPr marL="0" indent="0" algn="l">
              <a:buNone/>
              <a:defRPr sz="1800"/>
            </a:lvl5pPr>
            <a:lvl6pPr marL="0" indent="0" algn="l">
              <a:buNone/>
              <a:defRPr sz="1800"/>
            </a:lvl6pPr>
            <a:lvl7pPr marL="0" indent="0" algn="l">
              <a:buNone/>
              <a:defRPr sz="1800"/>
            </a:lvl7pPr>
            <a:lvl8pPr marL="0" indent="0" algn="l">
              <a:buNone/>
              <a:defRPr sz="1800"/>
            </a:lvl8pPr>
            <a:lvl9pPr marL="0" indent="0" algn="l">
              <a:buNone/>
              <a:defRPr sz="1800"/>
            </a:lvl9pPr>
          </a:lstStyle>
          <a:p>
            <a:pPr lvl="0"/>
            <a:r>
              <a:rPr lang="en-US" smtClean="0"/>
              <a:t>Click to edit Master subtitle style</a:t>
            </a:r>
            <a:endParaRPr lang="en-US" dirty="0"/>
          </a:p>
        </p:txBody>
      </p:sp>
      <p:sp>
        <p:nvSpPr>
          <p:cNvPr id="4" name="Date Placeholder 3"/>
          <p:cNvSpPr>
            <a:spLocks noGrp="1"/>
          </p:cNvSpPr>
          <p:nvPr>
            <p:ph type="dt" sz="half" idx="10"/>
          </p:nvPr>
        </p:nvSpPr>
        <p:spPr>
          <a:xfrm>
            <a:off x="3017520" y="6400800"/>
            <a:ext cx="914400" cy="228600"/>
          </a:xfrm>
        </p:spPr>
        <p:txBody>
          <a:bodyPr/>
          <a:lstStyle>
            <a:lvl2pPr algn="l">
              <a:defRPr lang="en-US" sz="800" kern="1200" smtClean="0">
                <a:solidFill>
                  <a:schemeClr val="tx1"/>
                </a:solidFill>
                <a:latin typeface="Arial" panose="020B0604020202020204" pitchFamily="34" charset="0"/>
                <a:ea typeface="+mn-ea"/>
                <a:cs typeface="Arial" panose="020B0604020202020204" pitchFamily="34" charset="0"/>
              </a:defRPr>
            </a:lvl2pPr>
            <a:lvl3pPr marL="0">
              <a:defRPr lang="en-US" sz="800" kern="1200" smtClean="0">
                <a:solidFill>
                  <a:schemeClr val="tx1"/>
                </a:solidFill>
                <a:latin typeface="Arial" panose="020B0604020202020204" pitchFamily="34" charset="0"/>
                <a:ea typeface="+mn-ea"/>
                <a:cs typeface="Arial" panose="020B0604020202020204" pitchFamily="34" charset="0"/>
              </a:defRPr>
            </a:lvl3pPr>
          </a:lstStyle>
          <a:p>
            <a:pPr lvl="2" algn="ctr"/>
            <a:fld id="{20CEFB55-90EB-4F84-A387-BCAC2D2AB441}" type="datetime1">
              <a:rPr lang="en-US">
                <a:solidFill>
                  <a:prstClr val="black"/>
                </a:solidFill>
              </a:rPr>
              <a:pPr lvl="2" algn="ctr"/>
              <a:t>3/4/2019</a:t>
            </a:fld>
            <a:endParaRPr dirty="0">
              <a:solidFill>
                <a:prstClr val="black"/>
              </a:solidFill>
            </a:endParaRPr>
          </a:p>
        </p:txBody>
      </p:sp>
      <p:pic>
        <p:nvPicPr>
          <p:cNvPr id="9" name="Picture 8">
            <a:extLst>
              <a:ext uri="{FF2B5EF4-FFF2-40B4-BE49-F238E27FC236}">
                <a16:creationId xmlns="" xmlns:a16="http://schemas.microsoft.com/office/drawing/2014/main" id="{FE91A0DF-431A-461D-8625-A0BA04BEBE6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432304" cy="1037191"/>
          </a:xfrm>
          <a:prstGeom prst="rect">
            <a:avLst/>
          </a:prstGeom>
        </p:spPr>
      </p:pic>
      <p:pic>
        <p:nvPicPr>
          <p:cNvPr id="10" name="Picture 9">
            <a:extLst>
              <a:ext uri="{FF2B5EF4-FFF2-40B4-BE49-F238E27FC236}">
                <a16:creationId xmlns="" xmlns:a16="http://schemas.microsoft.com/office/drawing/2014/main" id="{C19379C1-92DB-462B-A322-6EF0CFCEBB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8976" y="5852160"/>
            <a:ext cx="1337310" cy="411480"/>
          </a:xfrm>
          <a:prstGeom prst="rect">
            <a:avLst/>
          </a:prstGeom>
        </p:spPr>
      </p:pic>
      <p:sp>
        <p:nvSpPr>
          <p:cNvPr id="11" name="TextBox 10">
            <a:extLst>
              <a:ext uri="{FF2B5EF4-FFF2-40B4-BE49-F238E27FC236}">
                <a16:creationId xmlns="" xmlns:a16="http://schemas.microsoft.com/office/drawing/2014/main" id="{0F6B3B4C-5A4C-4BAA-9471-61AF999C9021}"/>
              </a:ext>
            </a:extLst>
          </p:cNvPr>
          <p:cNvSpPr txBox="1"/>
          <p:nvPr userDrawn="1"/>
        </p:nvSpPr>
        <p:spPr>
          <a:xfrm>
            <a:off x="274320" y="6400800"/>
            <a:ext cx="2743200" cy="228600"/>
          </a:xfrm>
          <a:prstGeom prst="rect">
            <a:avLst/>
          </a:prstGeom>
        </p:spPr>
        <p:txBody>
          <a:bodyPr vert="horz" lIns="0" tIns="0" rIns="0" bIns="0" rtlCol="0" anchor="b"/>
          <a:lstStyle>
            <a:defPPr>
              <a:defRPr lang="en-US"/>
            </a:defPPr>
            <a:lvl1pPr>
              <a:defRPr sz="800">
                <a:latin typeface="Arial" panose="020B0604020202020204" pitchFamily="34" charset="0"/>
                <a:cs typeface="Arial" panose="020B0604020202020204" pitchFamily="34" charset="0"/>
              </a:defRPr>
            </a:lvl1pPr>
          </a:lstStyle>
          <a:p>
            <a:r>
              <a:rPr lang="en-US">
                <a:solidFill>
                  <a:prstClr val="black"/>
                </a:solidFill>
              </a:rPr>
              <a:t>© 2018 Virginia Premier. All rights reserved.</a:t>
            </a:r>
            <a:endParaRPr lang="en-US" dirty="0">
              <a:solidFill>
                <a:prstClr val="black"/>
              </a:solidFill>
            </a:endParaRPr>
          </a:p>
        </p:txBody>
      </p:sp>
    </p:spTree>
    <p:extLst>
      <p:ext uri="{BB962C8B-B14F-4D97-AF65-F5344CB8AC3E}">
        <p14:creationId xmlns:p14="http://schemas.microsoft.com/office/powerpoint/2010/main" val="9998080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Advanced User)">
    <p:spTree>
      <p:nvGrpSpPr>
        <p:cNvPr id="1" name=""/>
        <p:cNvGrpSpPr/>
        <p:nvPr/>
      </p:nvGrpSpPr>
      <p:grpSpPr>
        <a:xfrm>
          <a:off x="0" y="0"/>
          <a:ext cx="0" cy="0"/>
          <a:chOff x="0" y="0"/>
          <a:chExt cx="0" cy="0"/>
        </a:xfrm>
      </p:grpSpPr>
      <p:sp>
        <p:nvSpPr>
          <p:cNvPr id="18" name="Picture Placeholder 17">
            <a:extLst>
              <a:ext uri="{FF2B5EF4-FFF2-40B4-BE49-F238E27FC236}">
                <a16:creationId xmlns="" xmlns:a16="http://schemas.microsoft.com/office/drawing/2014/main" id="{D03F4F1F-5A04-42A7-99FE-D386A16C4E7F}"/>
              </a:ext>
            </a:extLst>
          </p:cNvPr>
          <p:cNvSpPr>
            <a:spLocks noGrp="1"/>
          </p:cNvSpPr>
          <p:nvPr>
            <p:ph type="pic" sz="quarter" idx="13"/>
          </p:nvPr>
        </p:nvSpPr>
        <p:spPr>
          <a:xfrm>
            <a:off x="0" y="0"/>
            <a:ext cx="9144000" cy="4187952"/>
          </a:xfrm>
        </p:spPr>
        <p:txBody>
          <a:bodyPr/>
          <a:lstStyle/>
          <a:p>
            <a:r>
              <a:rPr lang="en-US" smtClean="0"/>
              <a:t>Click icon to add picture</a:t>
            </a:r>
            <a:endParaRPr lang="en-US" dirty="0"/>
          </a:p>
        </p:txBody>
      </p:sp>
      <p:sp>
        <p:nvSpPr>
          <p:cNvPr id="2" name="Title 1"/>
          <p:cNvSpPr>
            <a:spLocks noGrp="1"/>
          </p:cNvSpPr>
          <p:nvPr>
            <p:ph type="ctrTitle"/>
          </p:nvPr>
        </p:nvSpPr>
        <p:spPr>
          <a:xfrm>
            <a:off x="274320" y="0"/>
            <a:ext cx="8869680" cy="6858000"/>
          </a:xfrm>
          <a:blipFill>
            <a:blip r:embed="rId2"/>
            <a:stretch>
              <a:fillRect/>
            </a:stretch>
          </a:blipFill>
        </p:spPr>
        <p:txBody>
          <a:bodyPr lIns="0" tIns="4251960" rIns="2286000" bIns="2057400" anchor="b">
            <a:noAutofit/>
          </a:bodyPr>
          <a:lstStyle>
            <a:lvl1pPr algn="l">
              <a:lnSpc>
                <a:spcPct val="90000"/>
              </a:lnSpc>
              <a:defRPr sz="28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74320" y="4892040"/>
            <a:ext cx="6583680" cy="365760"/>
          </a:xfrm>
        </p:spPr>
        <p:txBody>
          <a:bodyPr>
            <a:noAutofit/>
          </a:bodyPr>
          <a:lstStyle>
            <a:lvl1pPr marL="0" indent="0" algn="l">
              <a:buNone/>
              <a:defRPr sz="1800"/>
            </a:lvl1pPr>
            <a:lvl2pPr marL="0" indent="0" algn="l">
              <a:buNone/>
              <a:defRPr sz="1800"/>
            </a:lvl2pPr>
            <a:lvl3pPr marL="0" indent="0" algn="l">
              <a:buNone/>
              <a:defRPr sz="1800"/>
            </a:lvl3pPr>
            <a:lvl4pPr marL="0" indent="0" algn="l">
              <a:buNone/>
              <a:defRPr sz="1800"/>
            </a:lvl4pPr>
            <a:lvl5pPr marL="0" indent="0" algn="l">
              <a:buNone/>
              <a:defRPr sz="1800"/>
            </a:lvl5pPr>
            <a:lvl6pPr marL="0" indent="0" algn="l">
              <a:buNone/>
              <a:defRPr sz="1800"/>
            </a:lvl6pPr>
            <a:lvl7pPr marL="0" indent="0" algn="l">
              <a:buNone/>
              <a:defRPr sz="1800"/>
            </a:lvl7pPr>
            <a:lvl8pPr marL="0" indent="0" algn="l">
              <a:buNone/>
              <a:defRPr sz="1800"/>
            </a:lvl8pPr>
            <a:lvl9pPr marL="0" indent="0" algn="l">
              <a:buNone/>
              <a:defRPr sz="1800"/>
            </a:lvl9pPr>
          </a:lstStyle>
          <a:p>
            <a:pPr lvl="0"/>
            <a:r>
              <a:rPr lang="en-US" smtClean="0"/>
              <a:t>Click to edit Master subtitle style</a:t>
            </a:r>
            <a:endParaRPr lang="en-US" dirty="0"/>
          </a:p>
        </p:txBody>
      </p:sp>
      <p:sp>
        <p:nvSpPr>
          <p:cNvPr id="4" name="Date Placeholder 3"/>
          <p:cNvSpPr>
            <a:spLocks noGrp="1"/>
          </p:cNvSpPr>
          <p:nvPr>
            <p:ph type="dt" sz="half" idx="10"/>
          </p:nvPr>
        </p:nvSpPr>
        <p:spPr>
          <a:xfrm>
            <a:off x="3017520" y="6400800"/>
            <a:ext cx="914400" cy="228600"/>
          </a:xfrm>
        </p:spPr>
        <p:txBody>
          <a:bodyPr/>
          <a:lstStyle/>
          <a:p>
            <a:fld id="{A9D44C9B-AD90-4CE9-A381-AD82C37EE72D}" type="datetime1">
              <a:rPr lang="en-US" smtClean="0">
                <a:solidFill>
                  <a:prstClr val="black"/>
                </a:solidFill>
              </a:rPr>
              <a:pPr/>
              <a:t>3/4/2019</a:t>
            </a:fld>
            <a:endParaRPr lang="en-US" dirty="0">
              <a:solidFill>
                <a:prstClr val="black"/>
              </a:solidFill>
            </a:endParaRPr>
          </a:p>
        </p:txBody>
      </p:sp>
      <p:pic>
        <p:nvPicPr>
          <p:cNvPr id="30" name="Picture 29">
            <a:extLst>
              <a:ext uri="{FF2B5EF4-FFF2-40B4-BE49-F238E27FC236}">
                <a16:creationId xmlns="" xmlns:a16="http://schemas.microsoft.com/office/drawing/2014/main" id="{6CC08D4F-74A9-4A3F-B659-88D05799AB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08976" y="5852160"/>
            <a:ext cx="1337310" cy="411480"/>
          </a:xfrm>
          <a:prstGeom prst="rect">
            <a:avLst/>
          </a:prstGeom>
        </p:spPr>
      </p:pic>
      <p:pic>
        <p:nvPicPr>
          <p:cNvPr id="31" name="Picture 30">
            <a:extLst>
              <a:ext uri="{FF2B5EF4-FFF2-40B4-BE49-F238E27FC236}">
                <a16:creationId xmlns="" xmlns:a16="http://schemas.microsoft.com/office/drawing/2014/main" id="{3945D5FA-7517-49B3-811E-E9BEEDC0838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394960"/>
            <a:ext cx="2432304" cy="1037191"/>
          </a:xfrm>
          <a:prstGeom prst="rect">
            <a:avLst/>
          </a:prstGeom>
        </p:spPr>
      </p:pic>
      <p:sp>
        <p:nvSpPr>
          <p:cNvPr id="10" name="TextBox 9">
            <a:extLst>
              <a:ext uri="{FF2B5EF4-FFF2-40B4-BE49-F238E27FC236}">
                <a16:creationId xmlns="" xmlns:a16="http://schemas.microsoft.com/office/drawing/2014/main" id="{84EF2601-AD24-4045-918A-3299BDDBA7AC}"/>
              </a:ext>
            </a:extLst>
          </p:cNvPr>
          <p:cNvSpPr txBox="1"/>
          <p:nvPr userDrawn="1"/>
        </p:nvSpPr>
        <p:spPr>
          <a:xfrm>
            <a:off x="274320" y="6400800"/>
            <a:ext cx="2743200" cy="228600"/>
          </a:xfrm>
          <a:prstGeom prst="rect">
            <a:avLst/>
          </a:prstGeom>
        </p:spPr>
        <p:txBody>
          <a:bodyPr vert="horz" lIns="0" tIns="0" rIns="0" bIns="0" rtlCol="0" anchor="b"/>
          <a:lstStyle>
            <a:defPPr>
              <a:defRPr lang="en-US"/>
            </a:defPPr>
            <a:lvl1pPr>
              <a:defRPr sz="800">
                <a:latin typeface="Arial" panose="020B0604020202020204" pitchFamily="34" charset="0"/>
                <a:cs typeface="Arial" panose="020B0604020202020204" pitchFamily="34" charset="0"/>
              </a:defRPr>
            </a:lvl1pPr>
          </a:lstStyle>
          <a:p>
            <a:r>
              <a:rPr lang="en-US">
                <a:solidFill>
                  <a:prstClr val="black"/>
                </a:solidFill>
              </a:rPr>
              <a:t>© 2018 Virginia </a:t>
            </a:r>
            <a:r>
              <a:rPr lang="en-US" dirty="0">
                <a:solidFill>
                  <a:prstClr val="black"/>
                </a:solidFill>
              </a:rPr>
              <a:t>Premier. All rights reserved.</a:t>
            </a:r>
          </a:p>
        </p:txBody>
      </p:sp>
    </p:spTree>
    <p:extLst>
      <p:ext uri="{BB962C8B-B14F-4D97-AF65-F5344CB8AC3E}">
        <p14:creationId xmlns:p14="http://schemas.microsoft.com/office/powerpoint/2010/main" val="3980499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1B715992-E26F-425F-96C3-49FDDFCE34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9144000" cy="6857999"/>
          </a:xfrm>
          <a:prstGeom prst="rect">
            <a:avLst/>
          </a:prstGeom>
        </p:spPr>
      </p:pic>
      <p:sp>
        <p:nvSpPr>
          <p:cNvPr id="2" name="Title 1"/>
          <p:cNvSpPr>
            <a:spLocks noGrp="1"/>
          </p:cNvSpPr>
          <p:nvPr>
            <p:ph type="title"/>
          </p:nvPr>
        </p:nvSpPr>
        <p:spPr>
          <a:xfrm>
            <a:off x="274320" y="365126"/>
            <a:ext cx="5257800" cy="82296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C826FC84-E7D8-4E76-B275-FAB4B4B5ECF6}" type="datetime1">
              <a:rPr lang="en-US" smtClean="0">
                <a:solidFill>
                  <a:prstClr val="black"/>
                </a:solidFill>
              </a:rPr>
              <a:pPr/>
              <a:t>3/4/2019</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Copyright information or prentation title here</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486C3E1-94F4-4C1F-96BC-3FFDF3018594}" type="slidenum">
              <a:rPr lang="en-US" smtClean="0">
                <a:solidFill>
                  <a:prstClr val="black"/>
                </a:solidFill>
              </a:rPr>
              <a:pPr/>
              <a:t>‹#›</a:t>
            </a:fld>
            <a:endParaRPr lang="en-US" dirty="0">
              <a:solidFill>
                <a:prstClr val="black"/>
              </a:solidFill>
            </a:endParaRPr>
          </a:p>
        </p:txBody>
      </p:sp>
      <p:pic>
        <p:nvPicPr>
          <p:cNvPr id="10" name="Picture 9">
            <a:extLst>
              <a:ext uri="{FF2B5EF4-FFF2-40B4-BE49-F238E27FC236}">
                <a16:creationId xmlns="" xmlns:a16="http://schemas.microsoft.com/office/drawing/2014/main" id="{BD31838D-C48A-4B19-BAF8-3D45448CDD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 y="6135624"/>
            <a:ext cx="1490472" cy="674309"/>
          </a:xfrm>
          <a:prstGeom prst="rect">
            <a:avLst/>
          </a:prstGeom>
        </p:spPr>
      </p:pic>
      <p:sp>
        <p:nvSpPr>
          <p:cNvPr id="7" name="Text Placeholder 6">
            <a:extLst>
              <a:ext uri="{FF2B5EF4-FFF2-40B4-BE49-F238E27FC236}">
                <a16:creationId xmlns="" xmlns:a16="http://schemas.microsoft.com/office/drawing/2014/main" id="{CACD0E66-6C8D-4AD6-B6B6-36B3C23E471A}"/>
              </a:ext>
            </a:extLst>
          </p:cNvPr>
          <p:cNvSpPr>
            <a:spLocks noGrp="1"/>
          </p:cNvSpPr>
          <p:nvPr>
            <p:ph type="body" sz="quarter" idx="14"/>
          </p:nvPr>
        </p:nvSpPr>
        <p:spPr>
          <a:xfrm>
            <a:off x="274320" y="1463675"/>
            <a:ext cx="5998464" cy="4572000"/>
          </a:xfrm>
        </p:spPr>
        <p:txBody>
          <a:bodyPr/>
          <a:lstStyle>
            <a:lvl1pPr>
              <a:lnSpc>
                <a:spcPct val="100000"/>
              </a:lnSpc>
              <a:spcBef>
                <a:spcPts val="900"/>
              </a:spcBef>
              <a:defRPr sz="2400"/>
            </a:lvl1pPr>
            <a:lvl2pPr marL="342900" indent="-342900">
              <a:spcBef>
                <a:spcPts val="900"/>
              </a:spcBef>
              <a:buClrTx/>
              <a:buFont typeface="+mj-lt"/>
              <a:buAutoNum type="arabicPeriod"/>
              <a:defRPr sz="2400"/>
            </a:lvl2pPr>
            <a:lvl3pPr marL="521208" indent="-173038">
              <a:buClrTx/>
              <a:defRPr sz="2400"/>
            </a:lvl3pPr>
            <a:lvl4pPr marL="521208" indent="-173038">
              <a:buClrTx/>
              <a:defRPr sz="2400"/>
            </a:lvl4pPr>
            <a:lvl5pPr marL="521208" indent="-173038">
              <a:buClrTx/>
              <a:defRPr sz="2400"/>
            </a:lvl5pPr>
            <a:lvl6pPr marL="521208">
              <a:buClrTx/>
              <a:defRPr sz="2400"/>
            </a:lvl6pPr>
            <a:lvl7pPr marL="521208">
              <a:buClrTx/>
              <a:defRPr sz="2400"/>
            </a:lvl7pPr>
            <a:lvl8pPr marL="521208">
              <a:buClrTx/>
              <a:defRPr sz="2400"/>
            </a:lvl8pPr>
            <a:lvl9pPr marL="521208">
              <a:buClrTx/>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65570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Advanced User)">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xmlns="" id="{D03F4F1F-5A04-42A7-99FE-D386A16C4E7F}"/>
              </a:ext>
            </a:extLst>
          </p:cNvPr>
          <p:cNvSpPr>
            <a:spLocks noGrp="1"/>
          </p:cNvSpPr>
          <p:nvPr>
            <p:ph type="pic" sz="quarter" idx="13"/>
          </p:nvPr>
        </p:nvSpPr>
        <p:spPr>
          <a:xfrm>
            <a:off x="0" y="0"/>
            <a:ext cx="9144000" cy="4187952"/>
          </a:xfrm>
        </p:spPr>
        <p:txBody>
          <a:bodyPr/>
          <a:lstStyle/>
          <a:p>
            <a:r>
              <a:rPr lang="en-US" smtClean="0"/>
              <a:t>Click icon to add picture</a:t>
            </a:r>
            <a:endParaRPr lang="en-US" dirty="0"/>
          </a:p>
        </p:txBody>
      </p:sp>
      <p:sp>
        <p:nvSpPr>
          <p:cNvPr id="2" name="Title 1"/>
          <p:cNvSpPr>
            <a:spLocks noGrp="1"/>
          </p:cNvSpPr>
          <p:nvPr>
            <p:ph type="ctrTitle"/>
          </p:nvPr>
        </p:nvSpPr>
        <p:spPr>
          <a:xfrm>
            <a:off x="274320" y="0"/>
            <a:ext cx="8869680" cy="6858000"/>
          </a:xfrm>
          <a:blipFill>
            <a:blip r:embed="rId2"/>
            <a:stretch>
              <a:fillRect/>
            </a:stretch>
          </a:blipFill>
        </p:spPr>
        <p:txBody>
          <a:bodyPr lIns="0" tIns="4251960" rIns="2286000" bIns="2057400" anchor="b">
            <a:noAutofit/>
          </a:bodyPr>
          <a:lstStyle>
            <a:lvl1pPr algn="l">
              <a:lnSpc>
                <a:spcPct val="90000"/>
              </a:lnSpc>
              <a:defRPr sz="28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74320" y="4892040"/>
            <a:ext cx="6583680" cy="365760"/>
          </a:xfrm>
        </p:spPr>
        <p:txBody>
          <a:bodyPr>
            <a:noAutofit/>
          </a:bodyPr>
          <a:lstStyle>
            <a:lvl1pPr marL="0" indent="0" algn="l">
              <a:buNone/>
              <a:defRPr sz="1800"/>
            </a:lvl1pPr>
            <a:lvl2pPr marL="0" indent="0" algn="l">
              <a:buNone/>
              <a:defRPr sz="1800"/>
            </a:lvl2pPr>
            <a:lvl3pPr marL="0" indent="0" algn="l">
              <a:buNone/>
              <a:defRPr sz="1800"/>
            </a:lvl3pPr>
            <a:lvl4pPr marL="0" indent="0" algn="l">
              <a:buNone/>
              <a:defRPr sz="1800"/>
            </a:lvl4pPr>
            <a:lvl5pPr marL="0" indent="0" algn="l">
              <a:buNone/>
              <a:defRPr sz="1800"/>
            </a:lvl5pPr>
            <a:lvl6pPr marL="0" indent="0" algn="l">
              <a:buNone/>
              <a:defRPr sz="1800"/>
            </a:lvl6pPr>
            <a:lvl7pPr marL="0" indent="0" algn="l">
              <a:buNone/>
              <a:defRPr sz="1800"/>
            </a:lvl7pPr>
            <a:lvl8pPr marL="0" indent="0" algn="l">
              <a:buNone/>
              <a:defRPr sz="1800"/>
            </a:lvl8pPr>
            <a:lvl9pPr marL="0" indent="0" algn="l">
              <a:buNone/>
              <a:defRPr sz="1800"/>
            </a:lvl9pPr>
          </a:lstStyle>
          <a:p>
            <a:pPr lvl="0"/>
            <a:r>
              <a:rPr lang="en-US" smtClean="0"/>
              <a:t>Click to edit Master subtitle style</a:t>
            </a:r>
            <a:endParaRPr lang="en-US" dirty="0"/>
          </a:p>
        </p:txBody>
      </p:sp>
      <p:sp>
        <p:nvSpPr>
          <p:cNvPr id="4" name="Date Placeholder 3"/>
          <p:cNvSpPr>
            <a:spLocks noGrp="1"/>
          </p:cNvSpPr>
          <p:nvPr>
            <p:ph type="dt" sz="half" idx="10"/>
          </p:nvPr>
        </p:nvSpPr>
        <p:spPr>
          <a:xfrm>
            <a:off x="3017520" y="6400800"/>
            <a:ext cx="914400" cy="228600"/>
          </a:xfrm>
        </p:spPr>
        <p:txBody>
          <a:bodyPr/>
          <a:lstStyle/>
          <a:p>
            <a:fld id="{A9D44C9B-AD90-4CE9-A381-AD82C37EE72D}" type="datetime1">
              <a:rPr lang="en-US" smtClean="0"/>
              <a:t>3/4/2019</a:t>
            </a:fld>
            <a:endParaRPr lang="en-US" dirty="0"/>
          </a:p>
        </p:txBody>
      </p:sp>
      <p:pic>
        <p:nvPicPr>
          <p:cNvPr id="30" name="Picture 29">
            <a:extLst>
              <a:ext uri="{FF2B5EF4-FFF2-40B4-BE49-F238E27FC236}">
                <a16:creationId xmlns:a16="http://schemas.microsoft.com/office/drawing/2014/main" xmlns="" id="{6CC08D4F-74A9-4A3F-B659-88D05799AB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08976" y="5852160"/>
            <a:ext cx="1337310" cy="411480"/>
          </a:xfrm>
          <a:prstGeom prst="rect">
            <a:avLst/>
          </a:prstGeom>
        </p:spPr>
      </p:pic>
      <p:pic>
        <p:nvPicPr>
          <p:cNvPr id="31" name="Picture 30">
            <a:extLst>
              <a:ext uri="{FF2B5EF4-FFF2-40B4-BE49-F238E27FC236}">
                <a16:creationId xmlns:a16="http://schemas.microsoft.com/office/drawing/2014/main" xmlns="" id="{3945D5FA-7517-49B3-811E-E9BEEDC0838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394960"/>
            <a:ext cx="2432304" cy="1037191"/>
          </a:xfrm>
          <a:prstGeom prst="rect">
            <a:avLst/>
          </a:prstGeom>
        </p:spPr>
      </p:pic>
      <p:sp>
        <p:nvSpPr>
          <p:cNvPr id="10" name="TextBox 9">
            <a:extLst>
              <a:ext uri="{FF2B5EF4-FFF2-40B4-BE49-F238E27FC236}">
                <a16:creationId xmlns:a16="http://schemas.microsoft.com/office/drawing/2014/main" xmlns="" id="{84EF2601-AD24-4045-918A-3299BDDBA7AC}"/>
              </a:ext>
            </a:extLst>
          </p:cNvPr>
          <p:cNvSpPr txBox="1"/>
          <p:nvPr userDrawn="1"/>
        </p:nvSpPr>
        <p:spPr>
          <a:xfrm>
            <a:off x="274320" y="6400800"/>
            <a:ext cx="2743200" cy="228600"/>
          </a:xfrm>
          <a:prstGeom prst="rect">
            <a:avLst/>
          </a:prstGeom>
        </p:spPr>
        <p:txBody>
          <a:bodyPr vert="horz" lIns="0" tIns="0" rIns="0" bIns="0" rtlCol="0" anchor="b"/>
          <a:lstStyle>
            <a:defPPr>
              <a:defRPr lang="en-US"/>
            </a:defPPr>
            <a:lvl1pPr>
              <a:defRPr sz="800">
                <a:latin typeface="Arial" panose="020B0604020202020204" pitchFamily="34" charset="0"/>
                <a:cs typeface="Arial" panose="020B0604020202020204" pitchFamily="34" charset="0"/>
              </a:defRPr>
            </a:lvl1pPr>
          </a:lstStyle>
          <a:p>
            <a:pPr lvl="0"/>
            <a:r>
              <a:rPr lang="en-US"/>
              <a:t>© 2018 Virginia </a:t>
            </a:r>
            <a:r>
              <a:rPr lang="en-US" dirty="0"/>
              <a:t>Premier. All rights reserved.</a:t>
            </a:r>
          </a:p>
        </p:txBody>
      </p:sp>
    </p:spTree>
    <p:extLst>
      <p:ext uri="{BB962C8B-B14F-4D97-AF65-F5344CB8AC3E}">
        <p14:creationId xmlns:p14="http://schemas.microsoft.com/office/powerpoint/2010/main" val="26402423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859536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F3D3D5-9A47-482F-BDF1-432E7F72EF43}" type="datetime1">
              <a:rPr lang="en-US" smtClean="0">
                <a:solidFill>
                  <a:prstClr val="black"/>
                </a:solidFill>
              </a:rPr>
              <a:pPr/>
              <a:t>3/4/2019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 xmlns:a16="http://schemas.microsoft.com/office/drawing/2014/main"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42767124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42062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463040"/>
            <a:ext cx="42062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C81AF7-053F-4DA0-9FAC-9ED881127372}" type="datetime1">
              <a:rPr lang="en-US" smtClean="0">
                <a:solidFill>
                  <a:prstClr val="black"/>
                </a:solidFill>
              </a:rPr>
              <a:pPr/>
              <a:t>3/4/2019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 xmlns:a16="http://schemas.microsoft.com/office/drawing/2014/main"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23121929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3-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274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00400" y="1463040"/>
            <a:ext cx="274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796995-B160-4267-9961-56DA3CE689F5}" type="datetime1">
              <a:rPr lang="en-US" smtClean="0">
                <a:solidFill>
                  <a:prstClr val="black"/>
                </a:solidFill>
              </a:rPr>
              <a:pPr/>
              <a:t>3/4/2019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 xmlns:a16="http://schemas.microsoft.com/office/drawing/2014/main"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
        <p:nvSpPr>
          <p:cNvPr id="9" name="Content Placeholder 3">
            <a:extLst>
              <a:ext uri="{FF2B5EF4-FFF2-40B4-BE49-F238E27FC236}">
                <a16:creationId xmlns="" xmlns:a16="http://schemas.microsoft.com/office/drawing/2014/main" id="{DC7DA3F0-ED3B-4E88-BFFE-2D8764C1BCF9}"/>
              </a:ext>
            </a:extLst>
          </p:cNvPr>
          <p:cNvSpPr>
            <a:spLocks noGrp="1"/>
          </p:cNvSpPr>
          <p:nvPr>
            <p:ph sz="half" idx="13"/>
          </p:nvPr>
        </p:nvSpPr>
        <p:spPr>
          <a:xfrm>
            <a:off x="6126480" y="1463040"/>
            <a:ext cx="274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59256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2-Column (1/3; 2/3)">
    <p:spTree>
      <p:nvGrpSpPr>
        <p:cNvPr id="1" name=""/>
        <p:cNvGrpSpPr/>
        <p:nvPr/>
      </p:nvGrpSpPr>
      <p:grpSpPr>
        <a:xfrm>
          <a:off x="0" y="0"/>
          <a:ext cx="0" cy="0"/>
          <a:chOff x="0" y="0"/>
          <a:chExt cx="0" cy="0"/>
        </a:xfrm>
      </p:grpSpPr>
      <p:sp>
        <p:nvSpPr>
          <p:cNvPr id="2" name="Title 1"/>
          <p:cNvSpPr>
            <a:spLocks noGrp="1"/>
          </p:cNvSpPr>
          <p:nvPr>
            <p:ph type="title"/>
          </p:nvPr>
        </p:nvSpPr>
        <p:spPr>
          <a:xfrm>
            <a:off x="274320" y="365126"/>
            <a:ext cx="8595360" cy="82296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28346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91840" y="1463040"/>
            <a:ext cx="55778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D05F8A-4A56-4A36-B840-AE8157CF4593}" type="datetime1">
              <a:rPr lang="en-US" smtClean="0">
                <a:solidFill>
                  <a:prstClr val="black"/>
                </a:solidFill>
              </a:rPr>
              <a:pPr/>
              <a:t>3/4/2019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 xmlns:a16="http://schemas.microsoft.com/office/drawing/2014/main"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7148537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2-Column (2/3; 1/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55778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35040" y="1463040"/>
            <a:ext cx="28346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3A806AC-7C8D-4651-AF00-A67D756EA228}" type="datetime1">
              <a:rPr lang="en-US" smtClean="0">
                <a:solidFill>
                  <a:prstClr val="black"/>
                </a:solidFill>
              </a:rPr>
              <a:pPr/>
              <a:t>3/4/2019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 xmlns:a16="http://schemas.microsoft.com/office/drawing/2014/main"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3597931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 Quote A">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6F26BD1B-8DEA-4C5C-9762-D18EE7141F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9144000" cy="6857999"/>
          </a:xfrm>
          <a:prstGeom prst="rect">
            <a:avLst/>
          </a:prstGeom>
        </p:spPr>
      </p:pic>
      <p:sp>
        <p:nvSpPr>
          <p:cNvPr id="4" name="Date Placeholder 3"/>
          <p:cNvSpPr>
            <a:spLocks noGrp="1"/>
          </p:cNvSpPr>
          <p:nvPr>
            <p:ph type="dt" sz="half" idx="10"/>
          </p:nvPr>
        </p:nvSpPr>
        <p:spPr>
          <a:xfrm>
            <a:off x="7498080" y="6400800"/>
            <a:ext cx="914400" cy="228600"/>
          </a:xfrm>
        </p:spPr>
        <p:txBody>
          <a:bodyPr/>
          <a:lstStyle>
            <a:lvl1pPr>
              <a:defRPr>
                <a:solidFill>
                  <a:schemeClr val="tx1"/>
                </a:solidFill>
              </a:defRPr>
            </a:lvl1pPr>
          </a:lstStyle>
          <a:p>
            <a:fld id="{FC24EE63-C026-4061-B765-2F00C3BE979D}" type="datetime1">
              <a:rPr lang="en-US" smtClean="0">
                <a:solidFill>
                  <a:prstClr val="black"/>
                </a:solidFill>
              </a:rPr>
              <a:pPr/>
              <a:t>3/4/2019</a:t>
            </a:fld>
            <a:endParaRPr lang="en-US">
              <a:solidFill>
                <a:prstClr val="black"/>
              </a:solidFill>
            </a:endParaRPr>
          </a:p>
        </p:txBody>
      </p:sp>
      <p:sp>
        <p:nvSpPr>
          <p:cNvPr id="5" name="Footer Placeholder 4"/>
          <p:cNvSpPr>
            <a:spLocks noGrp="1"/>
          </p:cNvSpPr>
          <p:nvPr>
            <p:ph type="ftr" sz="quarter" idx="11"/>
          </p:nvPr>
        </p:nvSpPr>
        <p:spPr>
          <a:xfrm>
            <a:off x="2286000" y="6400800"/>
            <a:ext cx="5212080" cy="228600"/>
          </a:xfrm>
        </p:spPr>
        <p:txBody>
          <a:bodyPr/>
          <a:lstStyle/>
          <a:p>
            <a:r>
              <a:rPr lang="en-US">
                <a:solidFill>
                  <a:prstClr val="black"/>
                </a:solidFill>
              </a:rPr>
              <a:t>Copyright information or prentation title here</a:t>
            </a:r>
            <a:endParaRPr lang="en-US" dirty="0">
              <a:solidFill>
                <a:prstClr val="black"/>
              </a:solidFill>
            </a:endParaRPr>
          </a:p>
        </p:txBody>
      </p:sp>
      <p:sp>
        <p:nvSpPr>
          <p:cNvPr id="6" name="Slide Number Placeholder 5"/>
          <p:cNvSpPr>
            <a:spLocks noGrp="1"/>
          </p:cNvSpPr>
          <p:nvPr>
            <p:ph type="sldNum" sz="quarter" idx="12"/>
          </p:nvPr>
        </p:nvSpPr>
        <p:spPr>
          <a:xfrm>
            <a:off x="8412480" y="6400800"/>
            <a:ext cx="457200" cy="228600"/>
          </a:xfrm>
        </p:spPr>
        <p:txBody>
          <a:bodyPr/>
          <a:lstStyle>
            <a:lvl1pPr>
              <a:defRPr>
                <a:solidFill>
                  <a:schemeClr val="tx1"/>
                </a:solidFill>
              </a:defRPr>
            </a:lvl1p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 xmlns:a16="http://schemas.microsoft.com/office/drawing/2014/main" id="{4F29F085-0DCC-424F-BEA4-610EE7420B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
        <p:nvSpPr>
          <p:cNvPr id="10" name="Text Placeholder 2">
            <a:extLst>
              <a:ext uri="{FF2B5EF4-FFF2-40B4-BE49-F238E27FC236}">
                <a16:creationId xmlns="" xmlns:a16="http://schemas.microsoft.com/office/drawing/2014/main" id="{92603B85-A298-4CEA-A949-48CA4142977A}"/>
              </a:ext>
            </a:extLst>
          </p:cNvPr>
          <p:cNvSpPr>
            <a:spLocks noGrp="1"/>
          </p:cNvSpPr>
          <p:nvPr>
            <p:ph type="body" sz="quarter" idx="14"/>
          </p:nvPr>
        </p:nvSpPr>
        <p:spPr>
          <a:xfrm>
            <a:off x="274319" y="1463040"/>
            <a:ext cx="6629400" cy="4206240"/>
          </a:xfrm>
        </p:spPr>
        <p:txBody>
          <a:bodyPr/>
          <a:lstStyle>
            <a:lvl1pPr>
              <a:lnSpc>
                <a:spcPct val="90000"/>
              </a:lnSpc>
              <a:spcBef>
                <a:spcPts val="0"/>
              </a:spcBef>
              <a:defRPr sz="4000">
                <a:solidFill>
                  <a:schemeClr val="tx1"/>
                </a:solidFill>
              </a:defRPr>
            </a:lvl1pPr>
            <a:lvl2pPr marL="173736" indent="-173736">
              <a:lnSpc>
                <a:spcPct val="90000"/>
              </a:lnSpc>
              <a:spcBef>
                <a:spcPts val="0"/>
              </a:spcBef>
              <a:buNone/>
              <a:defRPr sz="4000">
                <a:solidFill>
                  <a:schemeClr val="tx1"/>
                </a:solidFill>
              </a:defRPr>
            </a:lvl2pPr>
            <a:lvl3pPr marL="173736">
              <a:lnSpc>
                <a:spcPct val="90000"/>
              </a:lnSpc>
              <a:spcBef>
                <a:spcPts val="0"/>
              </a:spcBef>
              <a:defRPr sz="4000">
                <a:solidFill>
                  <a:schemeClr val="tx1"/>
                </a:solidFill>
              </a:defRPr>
            </a:lvl3pPr>
            <a:lvl4pPr marL="173736">
              <a:lnSpc>
                <a:spcPct val="90000"/>
              </a:lnSpc>
              <a:spcBef>
                <a:spcPts val="0"/>
              </a:spcBef>
              <a:defRPr sz="4000">
                <a:solidFill>
                  <a:schemeClr val="tx1"/>
                </a:solidFill>
              </a:defRPr>
            </a:lvl4pPr>
            <a:lvl5pPr marL="173736">
              <a:lnSpc>
                <a:spcPct val="90000"/>
              </a:lnSpc>
              <a:spcBef>
                <a:spcPts val="0"/>
              </a:spcBef>
              <a:defRPr sz="4000">
                <a:solidFill>
                  <a:schemeClr val="tx1"/>
                </a:solidFill>
              </a:defRPr>
            </a:lvl5pPr>
            <a:lvl6pPr marL="173736">
              <a:lnSpc>
                <a:spcPct val="90000"/>
              </a:lnSpc>
              <a:spcBef>
                <a:spcPts val="0"/>
              </a:spcBef>
              <a:defRPr sz="4000">
                <a:solidFill>
                  <a:schemeClr val="tx1"/>
                </a:solidFill>
              </a:defRPr>
            </a:lvl6pPr>
            <a:lvl7pPr marL="173736">
              <a:lnSpc>
                <a:spcPct val="90000"/>
              </a:lnSpc>
              <a:spcBef>
                <a:spcPts val="0"/>
              </a:spcBef>
              <a:defRPr sz="4000">
                <a:solidFill>
                  <a:schemeClr val="tx1"/>
                </a:solidFill>
              </a:defRPr>
            </a:lvl7pPr>
            <a:lvl8pPr marL="173736">
              <a:lnSpc>
                <a:spcPct val="90000"/>
              </a:lnSpc>
              <a:spcBef>
                <a:spcPts val="0"/>
              </a:spcBef>
              <a:defRPr sz="4000">
                <a:solidFill>
                  <a:schemeClr val="tx1"/>
                </a:solidFill>
              </a:defRPr>
            </a:lvl8pPr>
            <a:lvl9pPr marL="173736">
              <a:lnSpc>
                <a:spcPct val="90000"/>
              </a:lnSpc>
              <a:spcBef>
                <a:spcPts val="0"/>
              </a:spcBef>
              <a:defRPr sz="4000">
                <a:solidFill>
                  <a:schemeClr val="tx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07459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 Quote B">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75DA97D8-BD2A-4657-9BDA-CE2C4D34DB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9144000" cy="6857999"/>
          </a:xfrm>
          <a:prstGeom prst="rect">
            <a:avLst/>
          </a:prstGeom>
        </p:spPr>
      </p:pic>
      <p:sp>
        <p:nvSpPr>
          <p:cNvPr id="4" name="Date Placeholder 3"/>
          <p:cNvSpPr>
            <a:spLocks noGrp="1"/>
          </p:cNvSpPr>
          <p:nvPr>
            <p:ph type="dt" sz="half" idx="10"/>
          </p:nvPr>
        </p:nvSpPr>
        <p:spPr>
          <a:xfrm>
            <a:off x="7498080" y="6400800"/>
            <a:ext cx="914400" cy="228600"/>
          </a:xfrm>
        </p:spPr>
        <p:txBody>
          <a:bodyPr/>
          <a:lstStyle>
            <a:lvl1pPr>
              <a:defRPr>
                <a:solidFill>
                  <a:schemeClr val="tx1"/>
                </a:solidFill>
              </a:defRPr>
            </a:lvl1pPr>
          </a:lstStyle>
          <a:p>
            <a:fld id="{CBE0DE76-549B-44A9-8DB0-D9DA8BCD782E}" type="datetime1">
              <a:rPr lang="en-US" smtClean="0">
                <a:solidFill>
                  <a:prstClr val="black"/>
                </a:solidFill>
              </a:rPr>
              <a:pPr/>
              <a:t>3/4/2019</a:t>
            </a:fld>
            <a:endParaRPr lang="en-US">
              <a:solidFill>
                <a:prstClr val="black"/>
              </a:solidFill>
            </a:endParaRPr>
          </a:p>
        </p:txBody>
      </p:sp>
      <p:sp>
        <p:nvSpPr>
          <p:cNvPr id="5" name="Footer Placeholder 4"/>
          <p:cNvSpPr>
            <a:spLocks noGrp="1"/>
          </p:cNvSpPr>
          <p:nvPr>
            <p:ph type="ftr" sz="quarter" idx="11"/>
          </p:nvPr>
        </p:nvSpPr>
        <p:spPr>
          <a:xfrm>
            <a:off x="2286000" y="6400800"/>
            <a:ext cx="5212080" cy="228600"/>
          </a:xfrm>
        </p:spPr>
        <p:txBody>
          <a:bodyPr/>
          <a:lstStyle/>
          <a:p>
            <a:r>
              <a:rPr lang="en-US">
                <a:solidFill>
                  <a:prstClr val="black"/>
                </a:solidFill>
              </a:rPr>
              <a:t>Copyright information or prentation title here</a:t>
            </a:r>
            <a:endParaRPr lang="en-US" dirty="0">
              <a:solidFill>
                <a:prstClr val="black"/>
              </a:solidFill>
            </a:endParaRPr>
          </a:p>
        </p:txBody>
      </p:sp>
      <p:sp>
        <p:nvSpPr>
          <p:cNvPr id="6" name="Slide Number Placeholder 5"/>
          <p:cNvSpPr>
            <a:spLocks noGrp="1"/>
          </p:cNvSpPr>
          <p:nvPr>
            <p:ph type="sldNum" sz="quarter" idx="12"/>
          </p:nvPr>
        </p:nvSpPr>
        <p:spPr>
          <a:xfrm>
            <a:off x="8412480" y="6400800"/>
            <a:ext cx="457200" cy="228600"/>
          </a:xfrm>
        </p:spPr>
        <p:txBody>
          <a:bodyPr/>
          <a:lstStyle>
            <a:lvl1pPr>
              <a:defRPr>
                <a:solidFill>
                  <a:schemeClr val="tx1"/>
                </a:solidFill>
              </a:defRPr>
            </a:lvl1pPr>
          </a:lstStyle>
          <a:p>
            <a:fld id="{3486C3E1-94F4-4C1F-96BC-3FFDF3018594}" type="slidenum">
              <a:rPr lang="en-US" smtClean="0">
                <a:solidFill>
                  <a:prstClr val="black"/>
                </a:solidFill>
              </a:rPr>
              <a:pPr/>
              <a:t>‹#›</a:t>
            </a:fld>
            <a:endParaRPr lang="en-US" dirty="0">
              <a:solidFill>
                <a:prstClr val="black"/>
              </a:solidFill>
            </a:endParaRPr>
          </a:p>
        </p:txBody>
      </p:sp>
      <p:pic>
        <p:nvPicPr>
          <p:cNvPr id="9" name="Picture 8">
            <a:extLst>
              <a:ext uri="{FF2B5EF4-FFF2-40B4-BE49-F238E27FC236}">
                <a16:creationId xmlns="" xmlns:a16="http://schemas.microsoft.com/office/drawing/2014/main" id="{D973AF57-0E7B-451D-A53B-289724F6EA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 y="6135624"/>
            <a:ext cx="1490472" cy="674309"/>
          </a:xfrm>
          <a:prstGeom prst="rect">
            <a:avLst/>
          </a:prstGeom>
        </p:spPr>
      </p:pic>
      <p:sp>
        <p:nvSpPr>
          <p:cNvPr id="13" name="Text Placeholder 2">
            <a:extLst>
              <a:ext uri="{FF2B5EF4-FFF2-40B4-BE49-F238E27FC236}">
                <a16:creationId xmlns="" xmlns:a16="http://schemas.microsoft.com/office/drawing/2014/main" id="{727E94F9-F354-415D-A05C-C0C7AD12D9A7}"/>
              </a:ext>
            </a:extLst>
          </p:cNvPr>
          <p:cNvSpPr>
            <a:spLocks noGrp="1"/>
          </p:cNvSpPr>
          <p:nvPr>
            <p:ph type="body" sz="quarter" idx="14"/>
          </p:nvPr>
        </p:nvSpPr>
        <p:spPr>
          <a:xfrm>
            <a:off x="274319" y="1463040"/>
            <a:ext cx="6629400" cy="4206240"/>
          </a:xfrm>
        </p:spPr>
        <p:txBody>
          <a:bodyPr/>
          <a:lstStyle>
            <a:lvl1pPr>
              <a:lnSpc>
                <a:spcPct val="90000"/>
              </a:lnSpc>
              <a:spcBef>
                <a:spcPts val="0"/>
              </a:spcBef>
              <a:defRPr sz="4000">
                <a:solidFill>
                  <a:schemeClr val="tx1"/>
                </a:solidFill>
              </a:defRPr>
            </a:lvl1pPr>
            <a:lvl2pPr marL="173736" indent="-173736">
              <a:lnSpc>
                <a:spcPct val="90000"/>
              </a:lnSpc>
              <a:spcBef>
                <a:spcPts val="0"/>
              </a:spcBef>
              <a:buNone/>
              <a:defRPr sz="4000">
                <a:solidFill>
                  <a:schemeClr val="tx1"/>
                </a:solidFill>
              </a:defRPr>
            </a:lvl2pPr>
            <a:lvl3pPr marL="173736">
              <a:lnSpc>
                <a:spcPct val="90000"/>
              </a:lnSpc>
              <a:spcBef>
                <a:spcPts val="0"/>
              </a:spcBef>
              <a:defRPr sz="4000">
                <a:solidFill>
                  <a:schemeClr val="tx1"/>
                </a:solidFill>
              </a:defRPr>
            </a:lvl3pPr>
            <a:lvl4pPr marL="173736">
              <a:lnSpc>
                <a:spcPct val="90000"/>
              </a:lnSpc>
              <a:spcBef>
                <a:spcPts val="0"/>
              </a:spcBef>
              <a:defRPr sz="4000">
                <a:solidFill>
                  <a:schemeClr val="tx1"/>
                </a:solidFill>
              </a:defRPr>
            </a:lvl4pPr>
            <a:lvl5pPr marL="173736">
              <a:lnSpc>
                <a:spcPct val="90000"/>
              </a:lnSpc>
              <a:spcBef>
                <a:spcPts val="0"/>
              </a:spcBef>
              <a:defRPr sz="4000">
                <a:solidFill>
                  <a:schemeClr val="tx1"/>
                </a:solidFill>
              </a:defRPr>
            </a:lvl5pPr>
            <a:lvl6pPr marL="173736">
              <a:lnSpc>
                <a:spcPct val="90000"/>
              </a:lnSpc>
              <a:spcBef>
                <a:spcPts val="0"/>
              </a:spcBef>
              <a:defRPr sz="4000">
                <a:solidFill>
                  <a:schemeClr val="tx1"/>
                </a:solidFill>
              </a:defRPr>
            </a:lvl6pPr>
            <a:lvl7pPr marL="173736">
              <a:lnSpc>
                <a:spcPct val="90000"/>
              </a:lnSpc>
              <a:spcBef>
                <a:spcPts val="0"/>
              </a:spcBef>
              <a:defRPr sz="4000">
                <a:solidFill>
                  <a:schemeClr val="tx1"/>
                </a:solidFill>
              </a:defRPr>
            </a:lvl7pPr>
            <a:lvl8pPr marL="173736">
              <a:lnSpc>
                <a:spcPct val="90000"/>
              </a:lnSpc>
              <a:spcBef>
                <a:spcPts val="0"/>
              </a:spcBef>
              <a:defRPr sz="4000">
                <a:solidFill>
                  <a:schemeClr val="tx1"/>
                </a:solidFill>
              </a:defRPr>
            </a:lvl8pPr>
            <a:lvl9pPr marL="173736">
              <a:lnSpc>
                <a:spcPct val="90000"/>
              </a:lnSpc>
              <a:spcBef>
                <a:spcPts val="0"/>
              </a:spcBef>
              <a:defRPr sz="4000">
                <a:solidFill>
                  <a:schemeClr val="tx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32885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 Quote C">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156813C7-107E-4313-A1A3-423BE33C6A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9144000" cy="6857999"/>
          </a:xfrm>
          <a:prstGeom prst="rect">
            <a:avLst/>
          </a:prstGeom>
        </p:spPr>
      </p:pic>
      <p:sp>
        <p:nvSpPr>
          <p:cNvPr id="4" name="Date Placeholder 3"/>
          <p:cNvSpPr>
            <a:spLocks noGrp="1"/>
          </p:cNvSpPr>
          <p:nvPr>
            <p:ph type="dt" sz="half" idx="10"/>
          </p:nvPr>
        </p:nvSpPr>
        <p:spPr>
          <a:xfrm>
            <a:off x="7498080" y="6400800"/>
            <a:ext cx="914400" cy="228600"/>
          </a:xfrm>
        </p:spPr>
        <p:txBody>
          <a:bodyPr/>
          <a:lstStyle>
            <a:lvl1pP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vl6pPr algn="ctr">
              <a:defRPr>
                <a:solidFill>
                  <a:schemeClr val="bg1"/>
                </a:solidFill>
              </a:defRPr>
            </a:lvl6pPr>
            <a:lvl7pPr algn="ctr">
              <a:defRPr>
                <a:solidFill>
                  <a:schemeClr val="bg1"/>
                </a:solidFill>
              </a:defRPr>
            </a:lvl7pPr>
            <a:lvl8pPr algn="ctr">
              <a:defRPr>
                <a:solidFill>
                  <a:schemeClr val="bg1"/>
                </a:solidFill>
              </a:defRPr>
            </a:lvl8pPr>
            <a:lvl9pPr algn="ctr">
              <a:defRPr>
                <a:solidFill>
                  <a:schemeClr val="bg1"/>
                </a:solidFill>
              </a:defRPr>
            </a:lvl9pPr>
          </a:lstStyle>
          <a:p>
            <a:fld id="{0406E34F-3516-4520-8ADB-C29B3C79FE61}" type="datetime1">
              <a:rPr lang="en-US" smtClean="0">
                <a:solidFill>
                  <a:prstClr val="white"/>
                </a:solidFill>
              </a:rPr>
              <a:pPr/>
              <a:t>3/4/2019</a:t>
            </a:fld>
            <a:endParaRPr lang="en-US">
              <a:solidFill>
                <a:prstClr val="white"/>
              </a:solidFill>
            </a:endParaRPr>
          </a:p>
        </p:txBody>
      </p:sp>
      <p:sp>
        <p:nvSpPr>
          <p:cNvPr id="5" name="Footer Placeholder 4"/>
          <p:cNvSpPr>
            <a:spLocks noGrp="1"/>
          </p:cNvSpPr>
          <p:nvPr>
            <p:ph type="ftr" sz="quarter" idx="11"/>
          </p:nvPr>
        </p:nvSpPr>
        <p:spPr>
          <a:xfrm>
            <a:off x="2286000" y="6400800"/>
            <a:ext cx="5212080" cy="228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solidFill>
                  <a:prstClr val="white"/>
                </a:solidFill>
              </a:rPr>
              <a:t>Copyright information or prentation title here</a:t>
            </a:r>
            <a:endParaRPr lang="en-US" dirty="0">
              <a:solidFill>
                <a:prstClr val="white"/>
              </a:solidFill>
            </a:endParaRPr>
          </a:p>
        </p:txBody>
      </p:sp>
      <p:sp>
        <p:nvSpPr>
          <p:cNvPr id="6" name="Slide Number Placeholder 5"/>
          <p:cNvSpPr>
            <a:spLocks noGrp="1"/>
          </p:cNvSpPr>
          <p:nvPr>
            <p:ph type="sldNum" sz="quarter" idx="12"/>
          </p:nvPr>
        </p:nvSpPr>
        <p:spPr>
          <a:xfrm>
            <a:off x="8412480" y="6400800"/>
            <a:ext cx="457200" cy="228600"/>
          </a:xfrm>
        </p:spPr>
        <p:txBody>
          <a:bodyPr/>
          <a:lstStyle>
            <a:lvl1pPr>
              <a:defRPr>
                <a:solidFill>
                  <a:schemeClr val="tx1"/>
                </a:solidFill>
              </a:defRPr>
            </a:lvl1pPr>
          </a:lstStyle>
          <a:p>
            <a:fld id="{3486C3E1-94F4-4C1F-96BC-3FFDF3018594}" type="slidenum">
              <a:rPr lang="en-US" smtClean="0">
                <a:solidFill>
                  <a:prstClr val="black"/>
                </a:solidFill>
              </a:rPr>
              <a:pPr/>
              <a:t>‹#›</a:t>
            </a:fld>
            <a:endParaRPr lang="en-US" dirty="0">
              <a:solidFill>
                <a:prstClr val="black"/>
              </a:solidFill>
            </a:endParaRPr>
          </a:p>
        </p:txBody>
      </p:sp>
      <p:pic>
        <p:nvPicPr>
          <p:cNvPr id="9" name="Picture 8">
            <a:extLst>
              <a:ext uri="{FF2B5EF4-FFF2-40B4-BE49-F238E27FC236}">
                <a16:creationId xmlns="" xmlns:a16="http://schemas.microsoft.com/office/drawing/2014/main" id="{D973AF57-0E7B-451D-A53B-289724F6EA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 y="6135624"/>
            <a:ext cx="1490472" cy="674308"/>
          </a:xfrm>
          <a:prstGeom prst="rect">
            <a:avLst/>
          </a:prstGeom>
        </p:spPr>
      </p:pic>
      <p:sp>
        <p:nvSpPr>
          <p:cNvPr id="10" name="Text Placeholder 2">
            <a:extLst>
              <a:ext uri="{FF2B5EF4-FFF2-40B4-BE49-F238E27FC236}">
                <a16:creationId xmlns="" xmlns:a16="http://schemas.microsoft.com/office/drawing/2014/main" id="{02F5EF9D-0347-48E8-844E-A236CB13F542}"/>
              </a:ext>
            </a:extLst>
          </p:cNvPr>
          <p:cNvSpPr>
            <a:spLocks noGrp="1"/>
          </p:cNvSpPr>
          <p:nvPr>
            <p:ph type="body" sz="quarter" idx="14"/>
          </p:nvPr>
        </p:nvSpPr>
        <p:spPr>
          <a:xfrm>
            <a:off x="274319" y="1463040"/>
            <a:ext cx="6629400" cy="4206240"/>
          </a:xfrm>
        </p:spPr>
        <p:txBody>
          <a:bodyPr/>
          <a:lstStyle>
            <a:lvl1pPr>
              <a:lnSpc>
                <a:spcPct val="90000"/>
              </a:lnSpc>
              <a:spcBef>
                <a:spcPts val="0"/>
              </a:spcBef>
              <a:defRPr sz="4000">
                <a:solidFill>
                  <a:schemeClr val="bg1"/>
                </a:solidFill>
              </a:defRPr>
            </a:lvl1pPr>
            <a:lvl2pPr marL="173736" indent="-173736">
              <a:lnSpc>
                <a:spcPct val="90000"/>
              </a:lnSpc>
              <a:spcBef>
                <a:spcPts val="0"/>
              </a:spcBef>
              <a:buNone/>
              <a:defRPr sz="4000">
                <a:solidFill>
                  <a:schemeClr val="bg1"/>
                </a:solidFill>
              </a:defRPr>
            </a:lvl2pPr>
            <a:lvl3pPr marL="173736">
              <a:lnSpc>
                <a:spcPct val="90000"/>
              </a:lnSpc>
              <a:spcBef>
                <a:spcPts val="0"/>
              </a:spcBef>
              <a:defRPr sz="4000">
                <a:solidFill>
                  <a:schemeClr val="bg1"/>
                </a:solidFill>
              </a:defRPr>
            </a:lvl3pPr>
            <a:lvl4pPr marL="173736">
              <a:lnSpc>
                <a:spcPct val="90000"/>
              </a:lnSpc>
              <a:spcBef>
                <a:spcPts val="0"/>
              </a:spcBef>
              <a:defRPr sz="4000">
                <a:solidFill>
                  <a:schemeClr val="bg1"/>
                </a:solidFill>
              </a:defRPr>
            </a:lvl4pPr>
            <a:lvl5pPr marL="173736">
              <a:lnSpc>
                <a:spcPct val="90000"/>
              </a:lnSpc>
              <a:spcBef>
                <a:spcPts val="0"/>
              </a:spcBef>
              <a:defRPr sz="4000">
                <a:solidFill>
                  <a:schemeClr val="bg1"/>
                </a:solidFill>
              </a:defRPr>
            </a:lvl5pPr>
            <a:lvl6pPr marL="173736">
              <a:lnSpc>
                <a:spcPct val="90000"/>
              </a:lnSpc>
              <a:spcBef>
                <a:spcPts val="0"/>
              </a:spcBef>
              <a:defRPr sz="4000">
                <a:solidFill>
                  <a:schemeClr val="bg1"/>
                </a:solidFill>
              </a:defRPr>
            </a:lvl6pPr>
            <a:lvl7pPr marL="173736">
              <a:lnSpc>
                <a:spcPct val="90000"/>
              </a:lnSpc>
              <a:spcBef>
                <a:spcPts val="0"/>
              </a:spcBef>
              <a:defRPr sz="4000">
                <a:solidFill>
                  <a:schemeClr val="bg1"/>
                </a:solidFill>
              </a:defRPr>
            </a:lvl7pPr>
            <a:lvl8pPr marL="173736">
              <a:lnSpc>
                <a:spcPct val="90000"/>
              </a:lnSpc>
              <a:spcBef>
                <a:spcPts val="0"/>
              </a:spcBef>
              <a:defRPr sz="4000">
                <a:solidFill>
                  <a:schemeClr val="bg1"/>
                </a:solidFill>
              </a:defRPr>
            </a:lvl8pPr>
            <a:lvl9pPr marL="173736">
              <a:lnSpc>
                <a:spcPct val="90000"/>
              </a:lnSpc>
              <a:spcBef>
                <a:spcPts val="0"/>
              </a:spcBef>
              <a:defRPr sz="4000">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483575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 Quote (Advanced User)">
    <p:spTree>
      <p:nvGrpSpPr>
        <p:cNvPr id="1" name=""/>
        <p:cNvGrpSpPr/>
        <p:nvPr/>
      </p:nvGrpSpPr>
      <p:grpSpPr>
        <a:xfrm>
          <a:off x="0" y="0"/>
          <a:ext cx="0" cy="0"/>
          <a:chOff x="0" y="0"/>
          <a:chExt cx="0" cy="0"/>
        </a:xfrm>
      </p:grpSpPr>
      <p:sp>
        <p:nvSpPr>
          <p:cNvPr id="18" name="Picture Placeholder 17">
            <a:extLst>
              <a:ext uri="{FF2B5EF4-FFF2-40B4-BE49-F238E27FC236}">
                <a16:creationId xmlns="" xmlns:a16="http://schemas.microsoft.com/office/drawing/2014/main" id="{44DB33E6-9D33-44D2-81CF-5D4B45979CAC}"/>
              </a:ext>
            </a:extLst>
          </p:cNvPr>
          <p:cNvSpPr>
            <a:spLocks noGrp="1"/>
          </p:cNvSpPr>
          <p:nvPr>
            <p:ph type="pic" sz="quarter" idx="14"/>
          </p:nvPr>
        </p:nvSpPr>
        <p:spPr>
          <a:xfrm>
            <a:off x="0" y="0"/>
            <a:ext cx="9144000" cy="6035040"/>
          </a:xfrm>
        </p:spPr>
        <p:txBody>
          <a:bodyPr/>
          <a:lstStyle/>
          <a:p>
            <a:r>
              <a:rPr lang="en-US" smtClean="0"/>
              <a:t>Click icon to add picture</a:t>
            </a:r>
            <a:endParaRPr lang="en-US" dirty="0"/>
          </a:p>
        </p:txBody>
      </p:sp>
      <p:sp>
        <p:nvSpPr>
          <p:cNvPr id="4" name="Date Placeholder 3"/>
          <p:cNvSpPr>
            <a:spLocks noGrp="1"/>
          </p:cNvSpPr>
          <p:nvPr>
            <p:ph type="dt" sz="half" idx="10"/>
          </p:nvPr>
        </p:nvSpPr>
        <p:spPr>
          <a:xfrm>
            <a:off x="7498080" y="6400800"/>
            <a:ext cx="914400" cy="228600"/>
          </a:xfrm>
        </p:spPr>
        <p:txBody>
          <a:bodyPr/>
          <a:lstStyle>
            <a:lvl1pPr>
              <a:defRPr>
                <a:solidFill>
                  <a:schemeClr val="tx1"/>
                </a:solidFill>
              </a:defRPr>
            </a:lvl1pPr>
          </a:lstStyle>
          <a:p>
            <a:fld id="{8EE33D36-B60A-48ED-A7EE-9C7233EF1ACB}" type="datetime1">
              <a:rPr lang="en-US" smtClean="0">
                <a:solidFill>
                  <a:prstClr val="black"/>
                </a:solidFill>
              </a:rPr>
              <a:pPr/>
              <a:t>3/4/2019</a:t>
            </a:fld>
            <a:endParaRPr lang="en-US">
              <a:solidFill>
                <a:prstClr val="black"/>
              </a:solidFill>
            </a:endParaRPr>
          </a:p>
        </p:txBody>
      </p:sp>
      <p:sp>
        <p:nvSpPr>
          <p:cNvPr id="5" name="Footer Placeholder 4"/>
          <p:cNvSpPr>
            <a:spLocks noGrp="1"/>
          </p:cNvSpPr>
          <p:nvPr>
            <p:ph type="ftr" sz="quarter" idx="11"/>
          </p:nvPr>
        </p:nvSpPr>
        <p:spPr>
          <a:xfrm>
            <a:off x="2286000" y="6400800"/>
            <a:ext cx="5212080" cy="228600"/>
          </a:xfrm>
        </p:spPr>
        <p:txBody>
          <a:bodyPr/>
          <a:lstStyle/>
          <a:p>
            <a:r>
              <a:rPr lang="en-US">
                <a:solidFill>
                  <a:prstClr val="black"/>
                </a:solidFill>
              </a:rPr>
              <a:t>Copyright information or prentation title here</a:t>
            </a:r>
            <a:endParaRPr lang="en-US" dirty="0">
              <a:solidFill>
                <a:prstClr val="black"/>
              </a:solidFill>
            </a:endParaRPr>
          </a:p>
        </p:txBody>
      </p:sp>
      <p:sp>
        <p:nvSpPr>
          <p:cNvPr id="6" name="Slide Number Placeholder 5"/>
          <p:cNvSpPr>
            <a:spLocks noGrp="1"/>
          </p:cNvSpPr>
          <p:nvPr>
            <p:ph type="sldNum" sz="quarter" idx="12"/>
          </p:nvPr>
        </p:nvSpPr>
        <p:spPr>
          <a:xfrm>
            <a:off x="8412480" y="6400800"/>
            <a:ext cx="457200" cy="228600"/>
          </a:xfrm>
        </p:spPr>
        <p:txBody>
          <a:bodyPr/>
          <a:lstStyle>
            <a:lvl1pPr>
              <a:defRPr>
                <a:solidFill>
                  <a:schemeClr val="tx1"/>
                </a:solidFill>
              </a:defRPr>
            </a:lvl1pPr>
          </a:lstStyle>
          <a:p>
            <a:fld id="{3486C3E1-94F4-4C1F-96BC-3FFDF3018594}" type="slidenum">
              <a:rPr lang="en-US" smtClean="0">
                <a:solidFill>
                  <a:prstClr val="black"/>
                </a:solidFill>
              </a:rPr>
              <a:pPr/>
              <a:t>‹#›</a:t>
            </a:fld>
            <a:endParaRPr lang="en-US">
              <a:solidFill>
                <a:prstClr val="black"/>
              </a:solidFill>
            </a:endParaRPr>
          </a:p>
        </p:txBody>
      </p:sp>
      <p:sp>
        <p:nvSpPr>
          <p:cNvPr id="8" name="Text Placeholder 2">
            <a:extLst>
              <a:ext uri="{FF2B5EF4-FFF2-40B4-BE49-F238E27FC236}">
                <a16:creationId xmlns="" xmlns:a16="http://schemas.microsoft.com/office/drawing/2014/main" id="{B597B116-0A74-43F0-B551-FD58DDE608C3}"/>
              </a:ext>
            </a:extLst>
          </p:cNvPr>
          <p:cNvSpPr>
            <a:spLocks noGrp="1"/>
          </p:cNvSpPr>
          <p:nvPr>
            <p:ph type="body" sz="quarter" idx="15"/>
          </p:nvPr>
        </p:nvSpPr>
        <p:spPr>
          <a:xfrm>
            <a:off x="0" y="0"/>
            <a:ext cx="9144000" cy="2514600"/>
          </a:xfrm>
          <a:blipFill>
            <a:blip r:embed="rId2"/>
            <a:stretch>
              <a:fillRect t="1" b="-172727"/>
            </a:stretch>
          </a:blipFill>
        </p:spPr>
        <p:txBody>
          <a:bodyPr lIns="274320" tIns="1463040" rIns="4572000" bIns="0"/>
          <a:lstStyle>
            <a:lvl1pPr>
              <a:spcBef>
                <a:spcPts val="300"/>
              </a:spcBef>
              <a:defRPr sz="4000"/>
            </a:lvl1pPr>
            <a:lvl2pPr marL="173736" indent="-173736">
              <a:spcBef>
                <a:spcPts val="300"/>
              </a:spcBef>
              <a:buNone/>
              <a:defRPr sz="4000"/>
            </a:lvl2pPr>
            <a:lvl3pPr marL="173736">
              <a:spcBef>
                <a:spcPts val="300"/>
              </a:spcBef>
              <a:defRPr sz="4000"/>
            </a:lvl3pPr>
            <a:lvl4pPr marL="173736">
              <a:spcBef>
                <a:spcPts val="300"/>
              </a:spcBef>
              <a:defRPr sz="4000"/>
            </a:lvl4pPr>
            <a:lvl5pPr marL="173736">
              <a:spcBef>
                <a:spcPts val="300"/>
              </a:spcBef>
              <a:defRPr sz="4000"/>
            </a:lvl5pPr>
            <a:lvl6pPr marL="173736">
              <a:defRPr sz="4000"/>
            </a:lvl6pPr>
            <a:lvl7pPr marL="173736">
              <a:defRPr sz="4000"/>
            </a:lvl7pPr>
            <a:lvl8pPr marL="173736">
              <a:defRPr sz="4000"/>
            </a:lvl8pPr>
            <a:lvl9pPr marL="173736">
              <a:defRPr sz="4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a:extLst>
              <a:ext uri="{FF2B5EF4-FFF2-40B4-BE49-F238E27FC236}">
                <a16:creationId xmlns="" xmlns:a16="http://schemas.microsoft.com/office/drawing/2014/main" id="{7A5A3D17-5DBA-4899-915F-C4E53A9C98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16617080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61AA92-DD03-4FF0-AC32-BE3DCD303EDE}" type="datetime1">
              <a:rPr lang="en-US" smtClean="0">
                <a:solidFill>
                  <a:prstClr val="black"/>
                </a:solidFill>
              </a:rPr>
              <a:pPr/>
              <a:t>3/4/2019</a:t>
            </a:fld>
            <a:endParaRPr lang="en-US">
              <a:solidFill>
                <a:prstClr val="black"/>
              </a:solidFill>
            </a:endParaRPr>
          </a:p>
        </p:txBody>
      </p:sp>
      <p:sp>
        <p:nvSpPr>
          <p:cNvPr id="4" name="Footer Placeholder 3"/>
          <p:cNvSpPr>
            <a:spLocks noGrp="1"/>
          </p:cNvSpPr>
          <p:nvPr>
            <p:ph type="ftr" sz="quarter" idx="11"/>
          </p:nvPr>
        </p:nvSpPr>
        <p:spPr/>
        <p:txBody>
          <a:bodyPr/>
          <a:lstStyle/>
          <a:p>
            <a:r>
              <a:rPr lang="en-US">
                <a:solidFill>
                  <a:prstClr val="black"/>
                </a:solidFill>
              </a:rPr>
              <a:t>Copyright information or prentation title here</a:t>
            </a:r>
          </a:p>
        </p:txBody>
      </p:sp>
      <p:sp>
        <p:nvSpPr>
          <p:cNvPr id="5" name="Slide Number Placeholder 4"/>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6" name="Picture 5">
            <a:extLst>
              <a:ext uri="{FF2B5EF4-FFF2-40B4-BE49-F238E27FC236}">
                <a16:creationId xmlns="" xmlns:a16="http://schemas.microsoft.com/office/drawing/2014/main" id="{4CE37332-C7FE-412B-882E-328229731D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2592594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B715992-E26F-425F-96C3-49FDDFCE34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9144000" cy="6857999"/>
          </a:xfrm>
          <a:prstGeom prst="rect">
            <a:avLst/>
          </a:prstGeom>
        </p:spPr>
      </p:pic>
      <p:sp>
        <p:nvSpPr>
          <p:cNvPr id="2" name="Title 1"/>
          <p:cNvSpPr>
            <a:spLocks noGrp="1"/>
          </p:cNvSpPr>
          <p:nvPr>
            <p:ph type="title"/>
          </p:nvPr>
        </p:nvSpPr>
        <p:spPr>
          <a:xfrm>
            <a:off x="274320" y="365126"/>
            <a:ext cx="5257800" cy="82296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C826FC84-E7D8-4E76-B275-FAB4B4B5ECF6}" type="datetime1">
              <a:rPr lang="en-US" smtClean="0"/>
              <a:t>3/4/2019</a:t>
            </a:fld>
            <a:endParaRPr lang="en-US"/>
          </a:p>
        </p:txBody>
      </p:sp>
      <p:sp>
        <p:nvSpPr>
          <p:cNvPr id="5" name="Footer Placeholder 4"/>
          <p:cNvSpPr>
            <a:spLocks noGrp="1"/>
          </p:cNvSpPr>
          <p:nvPr>
            <p:ph type="ftr" sz="quarter" idx="11"/>
          </p:nvPr>
        </p:nvSpPr>
        <p:spPr/>
        <p:txBody>
          <a:bodyPr/>
          <a:lstStyle/>
          <a:p>
            <a:r>
              <a:rPr lang="en-US"/>
              <a:t>Copyright information or prentation title here</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486C3E1-94F4-4C1F-96BC-3FFDF3018594}" type="slidenum">
              <a:rPr lang="en-US" smtClean="0"/>
              <a:pPr/>
              <a:t>‹#›</a:t>
            </a:fld>
            <a:endParaRPr lang="en-US" dirty="0"/>
          </a:p>
        </p:txBody>
      </p:sp>
      <p:pic>
        <p:nvPicPr>
          <p:cNvPr id="10" name="Picture 9">
            <a:extLst>
              <a:ext uri="{FF2B5EF4-FFF2-40B4-BE49-F238E27FC236}">
                <a16:creationId xmlns:a16="http://schemas.microsoft.com/office/drawing/2014/main" xmlns="" id="{BD31838D-C48A-4B19-BAF8-3D45448CDD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 y="6135624"/>
            <a:ext cx="1490472" cy="674309"/>
          </a:xfrm>
          <a:prstGeom prst="rect">
            <a:avLst/>
          </a:prstGeom>
        </p:spPr>
      </p:pic>
      <p:sp>
        <p:nvSpPr>
          <p:cNvPr id="7" name="Text Placeholder 6">
            <a:extLst>
              <a:ext uri="{FF2B5EF4-FFF2-40B4-BE49-F238E27FC236}">
                <a16:creationId xmlns:a16="http://schemas.microsoft.com/office/drawing/2014/main" xmlns="" id="{CACD0E66-6C8D-4AD6-B6B6-36B3C23E471A}"/>
              </a:ext>
            </a:extLst>
          </p:cNvPr>
          <p:cNvSpPr>
            <a:spLocks noGrp="1"/>
          </p:cNvSpPr>
          <p:nvPr>
            <p:ph type="body" sz="quarter" idx="14"/>
          </p:nvPr>
        </p:nvSpPr>
        <p:spPr>
          <a:xfrm>
            <a:off x="274320" y="1463675"/>
            <a:ext cx="5998464" cy="4572000"/>
          </a:xfrm>
        </p:spPr>
        <p:txBody>
          <a:bodyPr/>
          <a:lstStyle>
            <a:lvl1pPr>
              <a:lnSpc>
                <a:spcPct val="100000"/>
              </a:lnSpc>
              <a:spcBef>
                <a:spcPts val="900"/>
              </a:spcBef>
              <a:defRPr sz="2400"/>
            </a:lvl1pPr>
            <a:lvl2pPr marL="342900" indent="-342900">
              <a:spcBef>
                <a:spcPts val="900"/>
              </a:spcBef>
              <a:buClrTx/>
              <a:buFont typeface="+mj-lt"/>
              <a:buAutoNum type="arabicPeriod"/>
              <a:defRPr sz="2400"/>
            </a:lvl2pPr>
            <a:lvl3pPr marL="521208" indent="-173038">
              <a:buClrTx/>
              <a:defRPr sz="2400"/>
            </a:lvl3pPr>
            <a:lvl4pPr marL="521208" indent="-173038">
              <a:buClrTx/>
              <a:defRPr sz="2400"/>
            </a:lvl4pPr>
            <a:lvl5pPr marL="521208" indent="-173038">
              <a:buClrTx/>
              <a:defRPr sz="2400"/>
            </a:lvl5pPr>
            <a:lvl6pPr marL="521208">
              <a:buClrTx/>
              <a:defRPr sz="2400"/>
            </a:lvl6pPr>
            <a:lvl7pPr marL="521208">
              <a:buClrTx/>
              <a:defRPr sz="2400"/>
            </a:lvl7pPr>
            <a:lvl8pPr marL="521208">
              <a:buClrTx/>
              <a:defRPr sz="2400"/>
            </a:lvl8pPr>
            <a:lvl9pPr marL="521208">
              <a:buClrTx/>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14449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AA15D-A70B-4196-83DC-8AB4E14C9234}" type="datetime1">
              <a:rPr lang="en-US" smtClean="0">
                <a:solidFill>
                  <a:prstClr val="black"/>
                </a:solidFill>
              </a:rPr>
              <a:pPr/>
              <a:t>3/4/2019</a:t>
            </a:fld>
            <a:endParaRPr lang="en-US">
              <a:solidFill>
                <a:prstClr val="black"/>
              </a:solidFill>
            </a:endParaRPr>
          </a:p>
        </p:txBody>
      </p:sp>
      <p:sp>
        <p:nvSpPr>
          <p:cNvPr id="3" name="Footer Placeholder 2"/>
          <p:cNvSpPr>
            <a:spLocks noGrp="1"/>
          </p:cNvSpPr>
          <p:nvPr>
            <p:ph type="ftr" sz="quarter" idx="11"/>
          </p:nvPr>
        </p:nvSpPr>
        <p:spPr/>
        <p:txBody>
          <a:bodyPr/>
          <a:lstStyle/>
          <a:p>
            <a:r>
              <a:rPr lang="en-US">
                <a:solidFill>
                  <a:prstClr val="black"/>
                </a:solidFill>
              </a:rPr>
              <a:t>Copyright information or prentation title here</a:t>
            </a:r>
          </a:p>
        </p:txBody>
      </p:sp>
      <p:sp>
        <p:nvSpPr>
          <p:cNvPr id="4" name="Slide Number Placeholder 3"/>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 xmlns:a16="http://schemas.microsoft.com/office/drawing/2014/main" id="{94575DC7-9AFB-426B-84EA-184A66B99C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
        <p:nvSpPr>
          <p:cNvPr id="7" name="Picture Placeholder 6">
            <a:extLst>
              <a:ext uri="{FF2B5EF4-FFF2-40B4-BE49-F238E27FC236}">
                <a16:creationId xmlns="" xmlns:a16="http://schemas.microsoft.com/office/drawing/2014/main" id="{5CE5F428-7DDD-4B71-ADF9-C0F9788E0870}"/>
              </a:ext>
            </a:extLst>
          </p:cNvPr>
          <p:cNvSpPr>
            <a:spLocks noGrp="1"/>
          </p:cNvSpPr>
          <p:nvPr>
            <p:ph type="pic" sz="quarter" idx="13"/>
          </p:nvPr>
        </p:nvSpPr>
        <p:spPr>
          <a:xfrm>
            <a:off x="0" y="0"/>
            <a:ext cx="9144000" cy="6035040"/>
          </a:xfrm>
        </p:spPr>
        <p:txBody>
          <a:bodyPr/>
          <a:lstStyle/>
          <a:p>
            <a:r>
              <a:rPr lang="en-US" smtClean="0"/>
              <a:t>Click icon to add picture</a:t>
            </a:r>
            <a:endParaRPr lang="en-US"/>
          </a:p>
        </p:txBody>
      </p:sp>
    </p:spTree>
    <p:extLst>
      <p:ext uri="{BB962C8B-B14F-4D97-AF65-F5344CB8AC3E}">
        <p14:creationId xmlns:p14="http://schemas.microsoft.com/office/powerpoint/2010/main" val="24508620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23367-6C0D-4BF7-BF2D-24EA2A7C15C9}" type="datetime1">
              <a:rPr lang="en-US" smtClean="0">
                <a:solidFill>
                  <a:prstClr val="black"/>
                </a:solidFill>
              </a:rPr>
              <a:pPr/>
              <a:t>3/4/2019</a:t>
            </a:fld>
            <a:endParaRPr lang="en-US">
              <a:solidFill>
                <a:prstClr val="black"/>
              </a:solidFill>
            </a:endParaRPr>
          </a:p>
        </p:txBody>
      </p:sp>
      <p:sp>
        <p:nvSpPr>
          <p:cNvPr id="3" name="Footer Placeholder 2"/>
          <p:cNvSpPr>
            <a:spLocks noGrp="1"/>
          </p:cNvSpPr>
          <p:nvPr>
            <p:ph type="ftr" sz="quarter" idx="11"/>
          </p:nvPr>
        </p:nvSpPr>
        <p:spPr/>
        <p:txBody>
          <a:bodyPr/>
          <a:lstStyle/>
          <a:p>
            <a:r>
              <a:rPr lang="en-US">
                <a:solidFill>
                  <a:prstClr val="black"/>
                </a:solidFill>
              </a:rPr>
              <a:t>Copyright information or prentation title here</a:t>
            </a:r>
          </a:p>
        </p:txBody>
      </p:sp>
      <p:sp>
        <p:nvSpPr>
          <p:cNvPr id="4" name="Slide Number Placeholder 3"/>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 xmlns:a16="http://schemas.microsoft.com/office/drawing/2014/main" id="{94575DC7-9AFB-426B-84EA-184A66B99C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3274571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9DDCFA4F-65AD-4561-BB48-277E4BA961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2" name="Title 1"/>
          <p:cNvSpPr>
            <a:spLocks noGrp="1"/>
          </p:cNvSpPr>
          <p:nvPr>
            <p:ph type="ctrTitle"/>
          </p:nvPr>
        </p:nvSpPr>
        <p:spPr>
          <a:xfrm>
            <a:off x="274320" y="1463040"/>
            <a:ext cx="6583680" cy="2514600"/>
          </a:xfrm>
        </p:spPr>
        <p:txBody>
          <a:bodyPr anchor="b">
            <a:noAutofit/>
          </a:bodyPr>
          <a:lstStyle>
            <a:lvl1pPr algn="l">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274320" y="4114800"/>
            <a:ext cx="6583680" cy="365760"/>
          </a:xfrm>
        </p:spPr>
        <p:txBody>
          <a:bodyPr>
            <a:noAutofit/>
          </a:bodyPr>
          <a:lstStyle>
            <a:lvl1pPr marL="0" indent="0" algn="l">
              <a:buNone/>
              <a:defRPr sz="1800"/>
            </a:lvl1pPr>
            <a:lvl2pPr marL="0" indent="0" algn="l">
              <a:buNone/>
              <a:defRPr sz="1800"/>
            </a:lvl2pPr>
            <a:lvl3pPr marL="0" indent="0" algn="l">
              <a:buNone/>
              <a:defRPr sz="1800"/>
            </a:lvl3pPr>
            <a:lvl4pPr marL="0" indent="0" algn="l">
              <a:buNone/>
              <a:defRPr sz="1800"/>
            </a:lvl4pPr>
            <a:lvl5pPr marL="0" indent="0" algn="l">
              <a:buNone/>
              <a:defRPr sz="1800"/>
            </a:lvl5pPr>
            <a:lvl6pPr marL="0" indent="0" algn="l">
              <a:buNone/>
              <a:defRPr sz="1800"/>
            </a:lvl6pPr>
            <a:lvl7pPr marL="0" indent="0" algn="l">
              <a:buNone/>
              <a:defRPr sz="1800"/>
            </a:lvl7pPr>
            <a:lvl8pPr marL="0" indent="0" algn="l">
              <a:buNone/>
              <a:defRPr sz="1800"/>
            </a:lvl8pPr>
            <a:lvl9pPr marL="0" indent="0" algn="l">
              <a:buNone/>
              <a:defRPr sz="1800"/>
            </a:lvl9pPr>
          </a:lstStyle>
          <a:p>
            <a:pPr lvl="0"/>
            <a:r>
              <a:rPr lang="en-US" smtClean="0"/>
              <a:t>Click to edit Master subtitle style</a:t>
            </a:r>
            <a:endParaRPr lang="en-US" dirty="0"/>
          </a:p>
        </p:txBody>
      </p:sp>
      <p:sp>
        <p:nvSpPr>
          <p:cNvPr id="4" name="Date Placeholder 3"/>
          <p:cNvSpPr>
            <a:spLocks noGrp="1"/>
          </p:cNvSpPr>
          <p:nvPr>
            <p:ph type="dt" sz="half" idx="10"/>
          </p:nvPr>
        </p:nvSpPr>
        <p:spPr>
          <a:xfrm>
            <a:off x="3017520" y="6400800"/>
            <a:ext cx="914400" cy="228600"/>
          </a:xfrm>
        </p:spPr>
        <p:txBody>
          <a:bodyPr/>
          <a:lstStyle/>
          <a:p>
            <a:fld id="{0C7AFD21-4783-45C4-9452-4B7137A58340}" type="datetime1">
              <a:rPr lang="en-US" smtClean="0">
                <a:solidFill>
                  <a:prstClr val="black"/>
                </a:solidFill>
              </a:rPr>
              <a:pPr/>
              <a:t>3/4/2019</a:t>
            </a:fld>
            <a:endParaRPr lang="en-US" dirty="0">
              <a:solidFill>
                <a:prstClr val="black"/>
              </a:solidFill>
            </a:endParaRPr>
          </a:p>
        </p:txBody>
      </p:sp>
      <p:pic>
        <p:nvPicPr>
          <p:cNvPr id="10" name="Picture 9">
            <a:extLst>
              <a:ext uri="{FF2B5EF4-FFF2-40B4-BE49-F238E27FC236}">
                <a16:creationId xmlns="" xmlns:a16="http://schemas.microsoft.com/office/drawing/2014/main" id="{D2278A18-60C4-4B5A-A9F2-1C14A891C35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432304" cy="1037191"/>
          </a:xfrm>
          <a:prstGeom prst="rect">
            <a:avLst/>
          </a:prstGeom>
        </p:spPr>
      </p:pic>
      <p:pic>
        <p:nvPicPr>
          <p:cNvPr id="12" name="Picture 11">
            <a:extLst>
              <a:ext uri="{FF2B5EF4-FFF2-40B4-BE49-F238E27FC236}">
                <a16:creationId xmlns="" xmlns:a16="http://schemas.microsoft.com/office/drawing/2014/main" id="{A0B732ED-B3B9-462B-B474-89CBFF2114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8976" y="5852160"/>
            <a:ext cx="1337310" cy="411480"/>
          </a:xfrm>
          <a:prstGeom prst="rect">
            <a:avLst/>
          </a:prstGeom>
        </p:spPr>
      </p:pic>
      <p:sp>
        <p:nvSpPr>
          <p:cNvPr id="13" name="TextBox 12">
            <a:extLst>
              <a:ext uri="{FF2B5EF4-FFF2-40B4-BE49-F238E27FC236}">
                <a16:creationId xmlns="" xmlns:a16="http://schemas.microsoft.com/office/drawing/2014/main" id="{884C776E-ADB3-416C-BC8C-9A5845926B47}"/>
              </a:ext>
            </a:extLst>
          </p:cNvPr>
          <p:cNvSpPr txBox="1"/>
          <p:nvPr userDrawn="1"/>
        </p:nvSpPr>
        <p:spPr>
          <a:xfrm>
            <a:off x="274320" y="6400800"/>
            <a:ext cx="2743200" cy="228600"/>
          </a:xfrm>
          <a:prstGeom prst="rect">
            <a:avLst/>
          </a:prstGeom>
        </p:spPr>
        <p:txBody>
          <a:bodyPr vert="horz" lIns="0" tIns="0" rIns="0" bIns="0" rtlCol="0" anchor="b"/>
          <a:lstStyle>
            <a:defPPr>
              <a:defRPr lang="en-US"/>
            </a:defPPr>
            <a:lvl1pPr>
              <a:defRPr sz="800">
                <a:latin typeface="Arial" panose="020B0604020202020204" pitchFamily="34" charset="0"/>
                <a:cs typeface="Arial" panose="020B0604020202020204" pitchFamily="34" charset="0"/>
              </a:defRPr>
            </a:lvl1pPr>
          </a:lstStyle>
          <a:p>
            <a:pPr indent="-3657600"/>
            <a:r>
              <a:rPr lang="en-US">
                <a:solidFill>
                  <a:prstClr val="black"/>
                </a:solidFill>
              </a:rPr>
              <a:t>© 2018 </a:t>
            </a:r>
            <a:r>
              <a:rPr lang="en-US" dirty="0">
                <a:solidFill>
                  <a:prstClr val="black"/>
                </a:solidFill>
              </a:rPr>
              <a:t>Virginia Premier. All rights reserved.</a:t>
            </a:r>
          </a:p>
        </p:txBody>
      </p:sp>
    </p:spTree>
    <p:extLst>
      <p:ext uri="{BB962C8B-B14F-4D97-AF65-F5344CB8AC3E}">
        <p14:creationId xmlns:p14="http://schemas.microsoft.com/office/powerpoint/2010/main" val="18777191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15164A61-CECB-4E3D-8E25-2BA5A8AFCF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ctrTitle"/>
          </p:nvPr>
        </p:nvSpPr>
        <p:spPr>
          <a:xfrm>
            <a:off x="274320" y="1463040"/>
            <a:ext cx="6583680" cy="2514600"/>
          </a:xfrm>
        </p:spPr>
        <p:txBody>
          <a:bodyPr anchor="b">
            <a:noAutofit/>
          </a:bodyPr>
          <a:lstStyle>
            <a:lvl1pPr algn="l">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274320" y="4114800"/>
            <a:ext cx="6583680" cy="365760"/>
          </a:xfrm>
        </p:spPr>
        <p:txBody>
          <a:bodyPr vert="horz" lIns="0" tIns="0" rIns="0" bIns="0" rtlCol="0">
            <a:noAutofit/>
          </a:bodyPr>
          <a:lstStyle>
            <a:lvl1pPr>
              <a:defRPr lang="en-US" sz="1800" dirty="0"/>
            </a:lvl1pPr>
            <a:lvl2pPr marL="0" indent="0">
              <a:buNone/>
              <a:defRPr sz="1800"/>
            </a:lvl2pPr>
            <a:lvl3pPr marL="0" indent="0">
              <a:buNone/>
              <a:defRPr sz="1800"/>
            </a:lvl3pPr>
            <a:lvl4pPr marL="0" indent="0">
              <a:buNone/>
              <a:defRPr sz="1800"/>
            </a:lvl4pPr>
            <a:lvl5pPr marL="0" indent="0">
              <a:buNone/>
              <a:defRPr sz="1800"/>
            </a:lvl5pPr>
            <a:lvl6pPr marL="0" indent="0">
              <a:buNone/>
              <a:defRPr sz="1800"/>
            </a:lvl6pPr>
            <a:lvl7pPr marL="0" indent="0">
              <a:buNone/>
              <a:defRPr sz="1800"/>
            </a:lvl7pPr>
            <a:lvl8pPr marL="0" indent="0">
              <a:buNone/>
              <a:defRPr sz="1800"/>
            </a:lvl8pPr>
            <a:lvl9pPr marL="0" indent="0">
              <a:buNone/>
              <a:defRPr sz="1800"/>
            </a:lvl9pPr>
          </a:lstStyle>
          <a:p>
            <a:pPr lvl="0"/>
            <a:r>
              <a:rPr lang="en-US" smtClean="0"/>
              <a:t>Click to edit Master subtitle style</a:t>
            </a:r>
            <a:endParaRPr lang="en-US" dirty="0"/>
          </a:p>
        </p:txBody>
      </p:sp>
      <p:sp>
        <p:nvSpPr>
          <p:cNvPr id="4" name="Date Placeholder 3"/>
          <p:cNvSpPr>
            <a:spLocks noGrp="1"/>
          </p:cNvSpPr>
          <p:nvPr>
            <p:ph type="dt" sz="half" idx="10"/>
          </p:nvPr>
        </p:nvSpPr>
        <p:spPr>
          <a:xfrm>
            <a:off x="3017520" y="6400800"/>
            <a:ext cx="914400" cy="228600"/>
          </a:xfrm>
        </p:spPr>
        <p:txBody>
          <a:bodyPr anchor="b" anchorCtr="0"/>
          <a:lstStyle/>
          <a:p>
            <a:fld id="{D6EF2BCA-26CF-411E-8DCD-777AEF8B0E3C}" type="datetime1">
              <a:rPr lang="en-US" smtClean="0">
                <a:solidFill>
                  <a:prstClr val="black"/>
                </a:solidFill>
              </a:rPr>
              <a:pPr/>
              <a:t>3/4/2019</a:t>
            </a:fld>
            <a:endParaRPr lang="en-US" dirty="0">
              <a:solidFill>
                <a:prstClr val="black"/>
              </a:solidFill>
            </a:endParaRPr>
          </a:p>
        </p:txBody>
      </p:sp>
      <p:pic>
        <p:nvPicPr>
          <p:cNvPr id="10" name="Picture 9">
            <a:extLst>
              <a:ext uri="{FF2B5EF4-FFF2-40B4-BE49-F238E27FC236}">
                <a16:creationId xmlns="" xmlns:a16="http://schemas.microsoft.com/office/drawing/2014/main" id="{D2278A18-60C4-4B5A-A9F2-1C14A891C35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394960"/>
            <a:ext cx="2432304" cy="1037191"/>
          </a:xfrm>
          <a:prstGeom prst="rect">
            <a:avLst/>
          </a:prstGeom>
        </p:spPr>
      </p:pic>
      <p:pic>
        <p:nvPicPr>
          <p:cNvPr id="12" name="Picture 11">
            <a:extLst>
              <a:ext uri="{FF2B5EF4-FFF2-40B4-BE49-F238E27FC236}">
                <a16:creationId xmlns="" xmlns:a16="http://schemas.microsoft.com/office/drawing/2014/main" id="{A0B732ED-B3B9-462B-B474-89CBFF2114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8976" y="5852160"/>
            <a:ext cx="1337310" cy="411480"/>
          </a:xfrm>
          <a:prstGeom prst="rect">
            <a:avLst/>
          </a:prstGeom>
        </p:spPr>
      </p:pic>
      <p:sp>
        <p:nvSpPr>
          <p:cNvPr id="11" name="TextBox 10">
            <a:extLst>
              <a:ext uri="{FF2B5EF4-FFF2-40B4-BE49-F238E27FC236}">
                <a16:creationId xmlns="" xmlns:a16="http://schemas.microsoft.com/office/drawing/2014/main" id="{318433A0-F01F-457A-96B9-98ADAB9C6FC4}"/>
              </a:ext>
            </a:extLst>
          </p:cNvPr>
          <p:cNvSpPr txBox="1"/>
          <p:nvPr userDrawn="1"/>
        </p:nvSpPr>
        <p:spPr>
          <a:xfrm>
            <a:off x="274320" y="6400800"/>
            <a:ext cx="2743200" cy="228600"/>
          </a:xfrm>
          <a:prstGeom prst="rect">
            <a:avLst/>
          </a:prstGeom>
        </p:spPr>
        <p:txBody>
          <a:bodyPr vert="horz" lIns="0" tIns="0" rIns="0" bIns="0" rtlCol="0" anchor="b"/>
          <a:lstStyle>
            <a:defPPr>
              <a:defRPr lang="en-US"/>
            </a:defPPr>
            <a:lvl1pPr>
              <a:defRPr sz="800">
                <a:latin typeface="Arial" panose="020B0604020202020204" pitchFamily="34" charset="0"/>
                <a:cs typeface="Arial" panose="020B0604020202020204" pitchFamily="34" charset="0"/>
              </a:defRPr>
            </a:lvl1pPr>
          </a:lstStyle>
          <a:p>
            <a:r>
              <a:rPr lang="en-US">
                <a:solidFill>
                  <a:prstClr val="black"/>
                </a:solidFill>
              </a:rPr>
              <a:t>© 2018 </a:t>
            </a:r>
            <a:r>
              <a:rPr lang="en-US" dirty="0">
                <a:solidFill>
                  <a:prstClr val="black"/>
                </a:solidFill>
              </a:rPr>
              <a:t>Virginia Premier. All rights reserved.</a:t>
            </a:r>
          </a:p>
        </p:txBody>
      </p:sp>
    </p:spTree>
    <p:extLst>
      <p:ext uri="{BB962C8B-B14F-4D97-AF65-F5344CB8AC3E}">
        <p14:creationId xmlns:p14="http://schemas.microsoft.com/office/powerpoint/2010/main" val="16741466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C">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A2DFF400-AF52-4A02-8FAC-644D5EDBE3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ctrTitle"/>
          </p:nvPr>
        </p:nvSpPr>
        <p:spPr>
          <a:xfrm>
            <a:off x="274320" y="1828800"/>
            <a:ext cx="6583680" cy="2057400"/>
          </a:xfrm>
        </p:spPr>
        <p:txBody>
          <a:bodyPr anchor="b">
            <a:noAutofit/>
          </a:bodyPr>
          <a:lstStyle>
            <a:lvl1pPr algn="l">
              <a:lnSpc>
                <a:spcPct val="90000"/>
              </a:lnSpc>
              <a:defRPr sz="48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74320" y="4023360"/>
            <a:ext cx="6583680" cy="365760"/>
          </a:xfrm>
        </p:spPr>
        <p:txBody>
          <a:bodyPr>
            <a:noAutofit/>
          </a:bodyPr>
          <a:lstStyle>
            <a:lvl1pPr marL="0" indent="0" algn="l">
              <a:buNone/>
              <a:defRPr sz="1800"/>
            </a:lvl1pPr>
            <a:lvl2pPr marL="0" indent="0" algn="l">
              <a:buNone/>
              <a:defRPr sz="1800"/>
            </a:lvl2pPr>
            <a:lvl3pPr marL="0" indent="0" algn="l">
              <a:buNone/>
              <a:defRPr sz="1800"/>
            </a:lvl3pPr>
            <a:lvl4pPr marL="0" indent="0" algn="l">
              <a:buNone/>
              <a:defRPr sz="1800"/>
            </a:lvl4pPr>
            <a:lvl5pPr marL="0" indent="0" algn="l">
              <a:buNone/>
              <a:defRPr sz="1800"/>
            </a:lvl5pPr>
            <a:lvl6pPr marL="0" indent="0" algn="l">
              <a:buNone/>
              <a:defRPr sz="1800"/>
            </a:lvl6pPr>
            <a:lvl7pPr marL="0" indent="0" algn="l">
              <a:buNone/>
              <a:defRPr sz="1800"/>
            </a:lvl7pPr>
            <a:lvl8pPr marL="0" indent="0" algn="l">
              <a:buNone/>
              <a:defRPr sz="1800"/>
            </a:lvl8pPr>
            <a:lvl9pPr marL="0" indent="0" algn="l">
              <a:buNone/>
              <a:defRPr sz="1800"/>
            </a:lvl9pPr>
          </a:lstStyle>
          <a:p>
            <a:pPr lvl="0"/>
            <a:r>
              <a:rPr lang="en-US" smtClean="0"/>
              <a:t>Click to edit Master subtitle style</a:t>
            </a:r>
            <a:endParaRPr lang="en-US" dirty="0"/>
          </a:p>
        </p:txBody>
      </p:sp>
      <p:sp>
        <p:nvSpPr>
          <p:cNvPr id="4" name="Date Placeholder 3"/>
          <p:cNvSpPr>
            <a:spLocks noGrp="1"/>
          </p:cNvSpPr>
          <p:nvPr>
            <p:ph type="dt" sz="half" idx="10"/>
          </p:nvPr>
        </p:nvSpPr>
        <p:spPr>
          <a:xfrm>
            <a:off x="3017520" y="6400800"/>
            <a:ext cx="914400" cy="228600"/>
          </a:xfrm>
        </p:spPr>
        <p:txBody>
          <a:bodyPr/>
          <a:lstStyle>
            <a:lvl2pPr algn="l">
              <a:defRPr lang="en-US" sz="800" kern="1200" smtClean="0">
                <a:solidFill>
                  <a:schemeClr val="tx1"/>
                </a:solidFill>
                <a:latin typeface="Arial" panose="020B0604020202020204" pitchFamily="34" charset="0"/>
                <a:ea typeface="+mn-ea"/>
                <a:cs typeface="Arial" panose="020B0604020202020204" pitchFamily="34" charset="0"/>
              </a:defRPr>
            </a:lvl2pPr>
            <a:lvl3pPr marL="0">
              <a:defRPr lang="en-US" sz="800" kern="1200" smtClean="0">
                <a:solidFill>
                  <a:schemeClr val="tx1"/>
                </a:solidFill>
                <a:latin typeface="Arial" panose="020B0604020202020204" pitchFamily="34" charset="0"/>
                <a:ea typeface="+mn-ea"/>
                <a:cs typeface="Arial" panose="020B0604020202020204" pitchFamily="34" charset="0"/>
              </a:defRPr>
            </a:lvl3pPr>
          </a:lstStyle>
          <a:p>
            <a:pPr lvl="2" algn="ctr"/>
            <a:fld id="{20CEFB55-90EB-4F84-A387-BCAC2D2AB441}" type="datetime1">
              <a:rPr lang="en-US">
                <a:solidFill>
                  <a:prstClr val="black"/>
                </a:solidFill>
              </a:rPr>
              <a:pPr lvl="2" algn="ctr"/>
              <a:t>3/4/2019</a:t>
            </a:fld>
            <a:endParaRPr dirty="0">
              <a:solidFill>
                <a:prstClr val="black"/>
              </a:solidFill>
            </a:endParaRPr>
          </a:p>
        </p:txBody>
      </p:sp>
      <p:pic>
        <p:nvPicPr>
          <p:cNvPr id="9" name="Picture 8">
            <a:extLst>
              <a:ext uri="{FF2B5EF4-FFF2-40B4-BE49-F238E27FC236}">
                <a16:creationId xmlns="" xmlns:a16="http://schemas.microsoft.com/office/drawing/2014/main" id="{FE91A0DF-431A-461D-8625-A0BA04BEBE6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432304" cy="1037191"/>
          </a:xfrm>
          <a:prstGeom prst="rect">
            <a:avLst/>
          </a:prstGeom>
        </p:spPr>
      </p:pic>
      <p:pic>
        <p:nvPicPr>
          <p:cNvPr id="10" name="Picture 9">
            <a:extLst>
              <a:ext uri="{FF2B5EF4-FFF2-40B4-BE49-F238E27FC236}">
                <a16:creationId xmlns="" xmlns:a16="http://schemas.microsoft.com/office/drawing/2014/main" id="{C19379C1-92DB-462B-A322-6EF0CFCEBB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8976" y="5852160"/>
            <a:ext cx="1337310" cy="411480"/>
          </a:xfrm>
          <a:prstGeom prst="rect">
            <a:avLst/>
          </a:prstGeom>
        </p:spPr>
      </p:pic>
      <p:sp>
        <p:nvSpPr>
          <p:cNvPr id="11" name="TextBox 10">
            <a:extLst>
              <a:ext uri="{FF2B5EF4-FFF2-40B4-BE49-F238E27FC236}">
                <a16:creationId xmlns="" xmlns:a16="http://schemas.microsoft.com/office/drawing/2014/main" id="{0F6B3B4C-5A4C-4BAA-9471-61AF999C9021}"/>
              </a:ext>
            </a:extLst>
          </p:cNvPr>
          <p:cNvSpPr txBox="1"/>
          <p:nvPr userDrawn="1"/>
        </p:nvSpPr>
        <p:spPr>
          <a:xfrm>
            <a:off x="274320" y="6400800"/>
            <a:ext cx="2743200" cy="228600"/>
          </a:xfrm>
          <a:prstGeom prst="rect">
            <a:avLst/>
          </a:prstGeom>
        </p:spPr>
        <p:txBody>
          <a:bodyPr vert="horz" lIns="0" tIns="0" rIns="0" bIns="0" rtlCol="0" anchor="b"/>
          <a:lstStyle>
            <a:defPPr>
              <a:defRPr lang="en-US"/>
            </a:defPPr>
            <a:lvl1pPr>
              <a:defRPr sz="800">
                <a:latin typeface="Arial" panose="020B0604020202020204" pitchFamily="34" charset="0"/>
                <a:cs typeface="Arial" panose="020B0604020202020204" pitchFamily="34" charset="0"/>
              </a:defRPr>
            </a:lvl1pPr>
          </a:lstStyle>
          <a:p>
            <a:r>
              <a:rPr lang="en-US">
                <a:solidFill>
                  <a:prstClr val="black"/>
                </a:solidFill>
              </a:rPr>
              <a:t>© 2018 Virginia Premier. All rights reserved.</a:t>
            </a:r>
            <a:endParaRPr lang="en-US" dirty="0">
              <a:solidFill>
                <a:prstClr val="black"/>
              </a:solidFill>
            </a:endParaRPr>
          </a:p>
        </p:txBody>
      </p:sp>
    </p:spTree>
    <p:extLst>
      <p:ext uri="{BB962C8B-B14F-4D97-AF65-F5344CB8AC3E}">
        <p14:creationId xmlns:p14="http://schemas.microsoft.com/office/powerpoint/2010/main" val="11402661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Advanced User)">
    <p:spTree>
      <p:nvGrpSpPr>
        <p:cNvPr id="1" name=""/>
        <p:cNvGrpSpPr/>
        <p:nvPr/>
      </p:nvGrpSpPr>
      <p:grpSpPr>
        <a:xfrm>
          <a:off x="0" y="0"/>
          <a:ext cx="0" cy="0"/>
          <a:chOff x="0" y="0"/>
          <a:chExt cx="0" cy="0"/>
        </a:xfrm>
      </p:grpSpPr>
      <p:sp>
        <p:nvSpPr>
          <p:cNvPr id="18" name="Picture Placeholder 17">
            <a:extLst>
              <a:ext uri="{FF2B5EF4-FFF2-40B4-BE49-F238E27FC236}">
                <a16:creationId xmlns="" xmlns:a16="http://schemas.microsoft.com/office/drawing/2014/main" id="{D03F4F1F-5A04-42A7-99FE-D386A16C4E7F}"/>
              </a:ext>
            </a:extLst>
          </p:cNvPr>
          <p:cNvSpPr>
            <a:spLocks noGrp="1"/>
          </p:cNvSpPr>
          <p:nvPr>
            <p:ph type="pic" sz="quarter" idx="13"/>
          </p:nvPr>
        </p:nvSpPr>
        <p:spPr>
          <a:xfrm>
            <a:off x="0" y="0"/>
            <a:ext cx="9144000" cy="4187952"/>
          </a:xfrm>
        </p:spPr>
        <p:txBody>
          <a:bodyPr/>
          <a:lstStyle/>
          <a:p>
            <a:r>
              <a:rPr lang="en-US" smtClean="0"/>
              <a:t>Click icon to add picture</a:t>
            </a:r>
            <a:endParaRPr lang="en-US" dirty="0"/>
          </a:p>
        </p:txBody>
      </p:sp>
      <p:sp>
        <p:nvSpPr>
          <p:cNvPr id="2" name="Title 1"/>
          <p:cNvSpPr>
            <a:spLocks noGrp="1"/>
          </p:cNvSpPr>
          <p:nvPr>
            <p:ph type="ctrTitle"/>
          </p:nvPr>
        </p:nvSpPr>
        <p:spPr>
          <a:xfrm>
            <a:off x="274320" y="0"/>
            <a:ext cx="8869680" cy="6858000"/>
          </a:xfrm>
          <a:blipFill>
            <a:blip r:embed="rId2"/>
            <a:stretch>
              <a:fillRect/>
            </a:stretch>
          </a:blipFill>
        </p:spPr>
        <p:txBody>
          <a:bodyPr lIns="0" tIns="4251960" rIns="2286000" bIns="2057400" anchor="b">
            <a:noAutofit/>
          </a:bodyPr>
          <a:lstStyle>
            <a:lvl1pPr algn="l">
              <a:lnSpc>
                <a:spcPct val="90000"/>
              </a:lnSpc>
              <a:defRPr sz="28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74320" y="4892040"/>
            <a:ext cx="6583680" cy="365760"/>
          </a:xfrm>
        </p:spPr>
        <p:txBody>
          <a:bodyPr>
            <a:noAutofit/>
          </a:bodyPr>
          <a:lstStyle>
            <a:lvl1pPr marL="0" indent="0" algn="l">
              <a:buNone/>
              <a:defRPr sz="1800"/>
            </a:lvl1pPr>
            <a:lvl2pPr marL="0" indent="0" algn="l">
              <a:buNone/>
              <a:defRPr sz="1800"/>
            </a:lvl2pPr>
            <a:lvl3pPr marL="0" indent="0" algn="l">
              <a:buNone/>
              <a:defRPr sz="1800"/>
            </a:lvl3pPr>
            <a:lvl4pPr marL="0" indent="0" algn="l">
              <a:buNone/>
              <a:defRPr sz="1800"/>
            </a:lvl4pPr>
            <a:lvl5pPr marL="0" indent="0" algn="l">
              <a:buNone/>
              <a:defRPr sz="1800"/>
            </a:lvl5pPr>
            <a:lvl6pPr marL="0" indent="0" algn="l">
              <a:buNone/>
              <a:defRPr sz="1800"/>
            </a:lvl6pPr>
            <a:lvl7pPr marL="0" indent="0" algn="l">
              <a:buNone/>
              <a:defRPr sz="1800"/>
            </a:lvl7pPr>
            <a:lvl8pPr marL="0" indent="0" algn="l">
              <a:buNone/>
              <a:defRPr sz="1800"/>
            </a:lvl8pPr>
            <a:lvl9pPr marL="0" indent="0" algn="l">
              <a:buNone/>
              <a:defRPr sz="1800"/>
            </a:lvl9pPr>
          </a:lstStyle>
          <a:p>
            <a:pPr lvl="0"/>
            <a:r>
              <a:rPr lang="en-US" smtClean="0"/>
              <a:t>Click to edit Master subtitle style</a:t>
            </a:r>
            <a:endParaRPr lang="en-US" dirty="0"/>
          </a:p>
        </p:txBody>
      </p:sp>
      <p:sp>
        <p:nvSpPr>
          <p:cNvPr id="4" name="Date Placeholder 3"/>
          <p:cNvSpPr>
            <a:spLocks noGrp="1"/>
          </p:cNvSpPr>
          <p:nvPr>
            <p:ph type="dt" sz="half" idx="10"/>
          </p:nvPr>
        </p:nvSpPr>
        <p:spPr>
          <a:xfrm>
            <a:off x="3017520" y="6400800"/>
            <a:ext cx="914400" cy="228600"/>
          </a:xfrm>
        </p:spPr>
        <p:txBody>
          <a:bodyPr/>
          <a:lstStyle/>
          <a:p>
            <a:fld id="{A9D44C9B-AD90-4CE9-A381-AD82C37EE72D}" type="datetime1">
              <a:rPr lang="en-US" smtClean="0">
                <a:solidFill>
                  <a:prstClr val="black"/>
                </a:solidFill>
              </a:rPr>
              <a:pPr/>
              <a:t>3/4/2019</a:t>
            </a:fld>
            <a:endParaRPr lang="en-US" dirty="0">
              <a:solidFill>
                <a:prstClr val="black"/>
              </a:solidFill>
            </a:endParaRPr>
          </a:p>
        </p:txBody>
      </p:sp>
      <p:pic>
        <p:nvPicPr>
          <p:cNvPr id="30" name="Picture 29">
            <a:extLst>
              <a:ext uri="{FF2B5EF4-FFF2-40B4-BE49-F238E27FC236}">
                <a16:creationId xmlns="" xmlns:a16="http://schemas.microsoft.com/office/drawing/2014/main" id="{6CC08D4F-74A9-4A3F-B659-88D05799AB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08976" y="5852160"/>
            <a:ext cx="1337310" cy="411480"/>
          </a:xfrm>
          <a:prstGeom prst="rect">
            <a:avLst/>
          </a:prstGeom>
        </p:spPr>
      </p:pic>
      <p:pic>
        <p:nvPicPr>
          <p:cNvPr id="31" name="Picture 30">
            <a:extLst>
              <a:ext uri="{FF2B5EF4-FFF2-40B4-BE49-F238E27FC236}">
                <a16:creationId xmlns="" xmlns:a16="http://schemas.microsoft.com/office/drawing/2014/main" id="{3945D5FA-7517-49B3-811E-E9BEEDC0838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394960"/>
            <a:ext cx="2432304" cy="1037191"/>
          </a:xfrm>
          <a:prstGeom prst="rect">
            <a:avLst/>
          </a:prstGeom>
        </p:spPr>
      </p:pic>
      <p:sp>
        <p:nvSpPr>
          <p:cNvPr id="10" name="TextBox 9">
            <a:extLst>
              <a:ext uri="{FF2B5EF4-FFF2-40B4-BE49-F238E27FC236}">
                <a16:creationId xmlns="" xmlns:a16="http://schemas.microsoft.com/office/drawing/2014/main" id="{84EF2601-AD24-4045-918A-3299BDDBA7AC}"/>
              </a:ext>
            </a:extLst>
          </p:cNvPr>
          <p:cNvSpPr txBox="1"/>
          <p:nvPr userDrawn="1"/>
        </p:nvSpPr>
        <p:spPr>
          <a:xfrm>
            <a:off x="274320" y="6400800"/>
            <a:ext cx="2743200" cy="228600"/>
          </a:xfrm>
          <a:prstGeom prst="rect">
            <a:avLst/>
          </a:prstGeom>
        </p:spPr>
        <p:txBody>
          <a:bodyPr vert="horz" lIns="0" tIns="0" rIns="0" bIns="0" rtlCol="0" anchor="b"/>
          <a:lstStyle>
            <a:defPPr>
              <a:defRPr lang="en-US"/>
            </a:defPPr>
            <a:lvl1pPr>
              <a:defRPr sz="800">
                <a:latin typeface="Arial" panose="020B0604020202020204" pitchFamily="34" charset="0"/>
                <a:cs typeface="Arial" panose="020B0604020202020204" pitchFamily="34" charset="0"/>
              </a:defRPr>
            </a:lvl1pPr>
          </a:lstStyle>
          <a:p>
            <a:r>
              <a:rPr lang="en-US">
                <a:solidFill>
                  <a:prstClr val="black"/>
                </a:solidFill>
              </a:rPr>
              <a:t>© 2018 Virginia </a:t>
            </a:r>
            <a:r>
              <a:rPr lang="en-US" dirty="0">
                <a:solidFill>
                  <a:prstClr val="black"/>
                </a:solidFill>
              </a:rPr>
              <a:t>Premier. All rights reserved.</a:t>
            </a:r>
          </a:p>
        </p:txBody>
      </p:sp>
    </p:spTree>
    <p:extLst>
      <p:ext uri="{BB962C8B-B14F-4D97-AF65-F5344CB8AC3E}">
        <p14:creationId xmlns:p14="http://schemas.microsoft.com/office/powerpoint/2010/main" val="23433825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1B715992-E26F-425F-96C3-49FDDFCE34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9144000" cy="6857999"/>
          </a:xfrm>
          <a:prstGeom prst="rect">
            <a:avLst/>
          </a:prstGeom>
        </p:spPr>
      </p:pic>
      <p:sp>
        <p:nvSpPr>
          <p:cNvPr id="2" name="Title 1"/>
          <p:cNvSpPr>
            <a:spLocks noGrp="1"/>
          </p:cNvSpPr>
          <p:nvPr>
            <p:ph type="title"/>
          </p:nvPr>
        </p:nvSpPr>
        <p:spPr>
          <a:xfrm>
            <a:off x="274320" y="365126"/>
            <a:ext cx="5257800" cy="82296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C826FC84-E7D8-4E76-B275-FAB4B4B5ECF6}" type="datetime1">
              <a:rPr lang="en-US" smtClean="0">
                <a:solidFill>
                  <a:prstClr val="black"/>
                </a:solidFill>
              </a:rPr>
              <a:pPr/>
              <a:t>3/4/2019</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Copyright information or prentation title here</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486C3E1-94F4-4C1F-96BC-3FFDF3018594}" type="slidenum">
              <a:rPr lang="en-US" smtClean="0">
                <a:solidFill>
                  <a:prstClr val="black"/>
                </a:solidFill>
              </a:rPr>
              <a:pPr/>
              <a:t>‹#›</a:t>
            </a:fld>
            <a:endParaRPr lang="en-US" dirty="0">
              <a:solidFill>
                <a:prstClr val="black"/>
              </a:solidFill>
            </a:endParaRPr>
          </a:p>
        </p:txBody>
      </p:sp>
      <p:pic>
        <p:nvPicPr>
          <p:cNvPr id="10" name="Picture 9">
            <a:extLst>
              <a:ext uri="{FF2B5EF4-FFF2-40B4-BE49-F238E27FC236}">
                <a16:creationId xmlns="" xmlns:a16="http://schemas.microsoft.com/office/drawing/2014/main" id="{BD31838D-C48A-4B19-BAF8-3D45448CDD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 y="6135624"/>
            <a:ext cx="1490472" cy="674309"/>
          </a:xfrm>
          <a:prstGeom prst="rect">
            <a:avLst/>
          </a:prstGeom>
        </p:spPr>
      </p:pic>
      <p:sp>
        <p:nvSpPr>
          <p:cNvPr id="7" name="Text Placeholder 6">
            <a:extLst>
              <a:ext uri="{FF2B5EF4-FFF2-40B4-BE49-F238E27FC236}">
                <a16:creationId xmlns="" xmlns:a16="http://schemas.microsoft.com/office/drawing/2014/main" id="{CACD0E66-6C8D-4AD6-B6B6-36B3C23E471A}"/>
              </a:ext>
            </a:extLst>
          </p:cNvPr>
          <p:cNvSpPr>
            <a:spLocks noGrp="1"/>
          </p:cNvSpPr>
          <p:nvPr>
            <p:ph type="body" sz="quarter" idx="14"/>
          </p:nvPr>
        </p:nvSpPr>
        <p:spPr>
          <a:xfrm>
            <a:off x="274320" y="1463675"/>
            <a:ext cx="5998464" cy="4572000"/>
          </a:xfrm>
        </p:spPr>
        <p:txBody>
          <a:bodyPr/>
          <a:lstStyle>
            <a:lvl1pPr>
              <a:lnSpc>
                <a:spcPct val="100000"/>
              </a:lnSpc>
              <a:spcBef>
                <a:spcPts val="900"/>
              </a:spcBef>
              <a:defRPr sz="2400"/>
            </a:lvl1pPr>
            <a:lvl2pPr marL="342900" indent="-342900">
              <a:spcBef>
                <a:spcPts val="900"/>
              </a:spcBef>
              <a:buClrTx/>
              <a:buFont typeface="+mj-lt"/>
              <a:buAutoNum type="arabicPeriod"/>
              <a:defRPr sz="2400"/>
            </a:lvl2pPr>
            <a:lvl3pPr marL="521208" indent="-173038">
              <a:buClrTx/>
              <a:defRPr sz="2400"/>
            </a:lvl3pPr>
            <a:lvl4pPr marL="521208" indent="-173038">
              <a:buClrTx/>
              <a:defRPr sz="2400"/>
            </a:lvl4pPr>
            <a:lvl5pPr marL="521208" indent="-173038">
              <a:buClrTx/>
              <a:defRPr sz="2400"/>
            </a:lvl5pPr>
            <a:lvl6pPr marL="521208">
              <a:buClrTx/>
              <a:defRPr sz="2400"/>
            </a:lvl6pPr>
            <a:lvl7pPr marL="521208">
              <a:buClrTx/>
              <a:defRPr sz="2400"/>
            </a:lvl7pPr>
            <a:lvl8pPr marL="521208">
              <a:buClrTx/>
              <a:defRPr sz="2400"/>
            </a:lvl8pPr>
            <a:lvl9pPr marL="521208">
              <a:buClrTx/>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26591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859536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F3D3D5-9A47-482F-BDF1-432E7F72EF43}" type="datetime1">
              <a:rPr lang="en-US" smtClean="0">
                <a:solidFill>
                  <a:prstClr val="black"/>
                </a:solidFill>
              </a:rPr>
              <a:pPr/>
              <a:t>3/4/2019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 xmlns:a16="http://schemas.microsoft.com/office/drawing/2014/main"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4827906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42062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463040"/>
            <a:ext cx="42062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C81AF7-053F-4DA0-9FAC-9ED881127372}" type="datetime1">
              <a:rPr lang="en-US" smtClean="0">
                <a:solidFill>
                  <a:prstClr val="black"/>
                </a:solidFill>
              </a:rPr>
              <a:pPr/>
              <a:t>3/4/2019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 xmlns:a16="http://schemas.microsoft.com/office/drawing/2014/main"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13658598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3-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274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00400" y="1463040"/>
            <a:ext cx="274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796995-B160-4267-9961-56DA3CE689F5}" type="datetime1">
              <a:rPr lang="en-US" smtClean="0">
                <a:solidFill>
                  <a:prstClr val="black"/>
                </a:solidFill>
              </a:rPr>
              <a:pPr/>
              <a:t>3/4/2019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 xmlns:a16="http://schemas.microsoft.com/office/drawing/2014/main"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
        <p:nvSpPr>
          <p:cNvPr id="9" name="Content Placeholder 3">
            <a:extLst>
              <a:ext uri="{FF2B5EF4-FFF2-40B4-BE49-F238E27FC236}">
                <a16:creationId xmlns="" xmlns:a16="http://schemas.microsoft.com/office/drawing/2014/main" id="{DC7DA3F0-ED3B-4E88-BFFE-2D8764C1BCF9}"/>
              </a:ext>
            </a:extLst>
          </p:cNvPr>
          <p:cNvSpPr>
            <a:spLocks noGrp="1"/>
          </p:cNvSpPr>
          <p:nvPr>
            <p:ph sz="half" idx="13"/>
          </p:nvPr>
        </p:nvSpPr>
        <p:spPr>
          <a:xfrm>
            <a:off x="6126480" y="1463040"/>
            <a:ext cx="274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39657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859536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F3D3D5-9A47-482F-BDF1-432E7F72EF43}" type="datetime1">
              <a:rPr lang="en-US" smtClean="0"/>
              <a:t>3/4/2019</a:t>
            </a:fld>
            <a:endParaRPr lang="en-US"/>
          </a:p>
        </p:txBody>
      </p:sp>
      <p:sp>
        <p:nvSpPr>
          <p:cNvPr id="6" name="Footer Placeholder 5"/>
          <p:cNvSpPr>
            <a:spLocks noGrp="1"/>
          </p:cNvSpPr>
          <p:nvPr>
            <p:ph type="ftr" sz="quarter" idx="11"/>
          </p:nvPr>
        </p:nvSpPr>
        <p:spPr/>
        <p:txBody>
          <a:bodyPr/>
          <a:lstStyle/>
          <a:p>
            <a:r>
              <a:rPr lang="en-US"/>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t>‹#›</a:t>
            </a:fld>
            <a:endParaRPr lang="en-US"/>
          </a:p>
        </p:txBody>
      </p:sp>
      <p:pic>
        <p:nvPicPr>
          <p:cNvPr id="8" name="Picture 7">
            <a:extLst>
              <a:ext uri="{FF2B5EF4-FFF2-40B4-BE49-F238E27FC236}">
                <a16:creationId xmlns:a16="http://schemas.microsoft.com/office/drawing/2014/main" xmlns=""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3853697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Column (1/3; 2/3)">
    <p:spTree>
      <p:nvGrpSpPr>
        <p:cNvPr id="1" name=""/>
        <p:cNvGrpSpPr/>
        <p:nvPr/>
      </p:nvGrpSpPr>
      <p:grpSpPr>
        <a:xfrm>
          <a:off x="0" y="0"/>
          <a:ext cx="0" cy="0"/>
          <a:chOff x="0" y="0"/>
          <a:chExt cx="0" cy="0"/>
        </a:xfrm>
      </p:grpSpPr>
      <p:sp>
        <p:nvSpPr>
          <p:cNvPr id="2" name="Title 1"/>
          <p:cNvSpPr>
            <a:spLocks noGrp="1"/>
          </p:cNvSpPr>
          <p:nvPr>
            <p:ph type="title"/>
          </p:nvPr>
        </p:nvSpPr>
        <p:spPr>
          <a:xfrm>
            <a:off x="274320" y="365126"/>
            <a:ext cx="8595360" cy="82296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28346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91840" y="1463040"/>
            <a:ext cx="55778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D05F8A-4A56-4A36-B840-AE8157CF4593}" type="datetime1">
              <a:rPr lang="en-US" smtClean="0">
                <a:solidFill>
                  <a:prstClr val="black"/>
                </a:solidFill>
              </a:rPr>
              <a:pPr/>
              <a:t>3/4/2019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 xmlns:a16="http://schemas.microsoft.com/office/drawing/2014/main"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42219962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2-Column (2/3; 1/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55778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35040" y="1463040"/>
            <a:ext cx="28346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3A806AC-7C8D-4651-AF00-A67D756EA228}" type="datetime1">
              <a:rPr lang="en-US" smtClean="0">
                <a:solidFill>
                  <a:prstClr val="black"/>
                </a:solidFill>
              </a:rPr>
              <a:pPr/>
              <a:t>3/4/2019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 xmlns:a16="http://schemas.microsoft.com/office/drawing/2014/main"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5756176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 Quote A">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6F26BD1B-8DEA-4C5C-9762-D18EE7141F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9144000" cy="6857999"/>
          </a:xfrm>
          <a:prstGeom prst="rect">
            <a:avLst/>
          </a:prstGeom>
        </p:spPr>
      </p:pic>
      <p:sp>
        <p:nvSpPr>
          <p:cNvPr id="4" name="Date Placeholder 3"/>
          <p:cNvSpPr>
            <a:spLocks noGrp="1"/>
          </p:cNvSpPr>
          <p:nvPr>
            <p:ph type="dt" sz="half" idx="10"/>
          </p:nvPr>
        </p:nvSpPr>
        <p:spPr>
          <a:xfrm>
            <a:off x="7498080" y="6400800"/>
            <a:ext cx="914400" cy="228600"/>
          </a:xfrm>
        </p:spPr>
        <p:txBody>
          <a:bodyPr/>
          <a:lstStyle>
            <a:lvl1pPr>
              <a:defRPr>
                <a:solidFill>
                  <a:schemeClr val="tx1"/>
                </a:solidFill>
              </a:defRPr>
            </a:lvl1pPr>
          </a:lstStyle>
          <a:p>
            <a:fld id="{FC24EE63-C026-4061-B765-2F00C3BE979D}" type="datetime1">
              <a:rPr lang="en-US" smtClean="0">
                <a:solidFill>
                  <a:prstClr val="black"/>
                </a:solidFill>
              </a:rPr>
              <a:pPr/>
              <a:t>3/4/2019</a:t>
            </a:fld>
            <a:endParaRPr lang="en-US">
              <a:solidFill>
                <a:prstClr val="black"/>
              </a:solidFill>
            </a:endParaRPr>
          </a:p>
        </p:txBody>
      </p:sp>
      <p:sp>
        <p:nvSpPr>
          <p:cNvPr id="5" name="Footer Placeholder 4"/>
          <p:cNvSpPr>
            <a:spLocks noGrp="1"/>
          </p:cNvSpPr>
          <p:nvPr>
            <p:ph type="ftr" sz="quarter" idx="11"/>
          </p:nvPr>
        </p:nvSpPr>
        <p:spPr>
          <a:xfrm>
            <a:off x="2286000" y="6400800"/>
            <a:ext cx="5212080" cy="228600"/>
          </a:xfrm>
        </p:spPr>
        <p:txBody>
          <a:bodyPr/>
          <a:lstStyle/>
          <a:p>
            <a:r>
              <a:rPr lang="en-US">
                <a:solidFill>
                  <a:prstClr val="black"/>
                </a:solidFill>
              </a:rPr>
              <a:t>Copyright information or prentation title here</a:t>
            </a:r>
            <a:endParaRPr lang="en-US" dirty="0">
              <a:solidFill>
                <a:prstClr val="black"/>
              </a:solidFill>
            </a:endParaRPr>
          </a:p>
        </p:txBody>
      </p:sp>
      <p:sp>
        <p:nvSpPr>
          <p:cNvPr id="6" name="Slide Number Placeholder 5"/>
          <p:cNvSpPr>
            <a:spLocks noGrp="1"/>
          </p:cNvSpPr>
          <p:nvPr>
            <p:ph type="sldNum" sz="quarter" idx="12"/>
          </p:nvPr>
        </p:nvSpPr>
        <p:spPr>
          <a:xfrm>
            <a:off x="8412480" y="6400800"/>
            <a:ext cx="457200" cy="228600"/>
          </a:xfrm>
        </p:spPr>
        <p:txBody>
          <a:bodyPr/>
          <a:lstStyle>
            <a:lvl1pPr>
              <a:defRPr>
                <a:solidFill>
                  <a:schemeClr val="tx1"/>
                </a:solidFill>
              </a:defRPr>
            </a:lvl1p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 xmlns:a16="http://schemas.microsoft.com/office/drawing/2014/main" id="{4F29F085-0DCC-424F-BEA4-610EE7420B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
        <p:nvSpPr>
          <p:cNvPr id="10" name="Text Placeholder 2">
            <a:extLst>
              <a:ext uri="{FF2B5EF4-FFF2-40B4-BE49-F238E27FC236}">
                <a16:creationId xmlns="" xmlns:a16="http://schemas.microsoft.com/office/drawing/2014/main" id="{92603B85-A298-4CEA-A949-48CA4142977A}"/>
              </a:ext>
            </a:extLst>
          </p:cNvPr>
          <p:cNvSpPr>
            <a:spLocks noGrp="1"/>
          </p:cNvSpPr>
          <p:nvPr>
            <p:ph type="body" sz="quarter" idx="14"/>
          </p:nvPr>
        </p:nvSpPr>
        <p:spPr>
          <a:xfrm>
            <a:off x="274319" y="1463040"/>
            <a:ext cx="6629400" cy="4206240"/>
          </a:xfrm>
        </p:spPr>
        <p:txBody>
          <a:bodyPr/>
          <a:lstStyle>
            <a:lvl1pPr>
              <a:lnSpc>
                <a:spcPct val="90000"/>
              </a:lnSpc>
              <a:spcBef>
                <a:spcPts val="0"/>
              </a:spcBef>
              <a:defRPr sz="4000">
                <a:solidFill>
                  <a:schemeClr val="tx1"/>
                </a:solidFill>
              </a:defRPr>
            </a:lvl1pPr>
            <a:lvl2pPr marL="173736" indent="-173736">
              <a:lnSpc>
                <a:spcPct val="90000"/>
              </a:lnSpc>
              <a:spcBef>
                <a:spcPts val="0"/>
              </a:spcBef>
              <a:buNone/>
              <a:defRPr sz="4000">
                <a:solidFill>
                  <a:schemeClr val="tx1"/>
                </a:solidFill>
              </a:defRPr>
            </a:lvl2pPr>
            <a:lvl3pPr marL="173736">
              <a:lnSpc>
                <a:spcPct val="90000"/>
              </a:lnSpc>
              <a:spcBef>
                <a:spcPts val="0"/>
              </a:spcBef>
              <a:defRPr sz="4000">
                <a:solidFill>
                  <a:schemeClr val="tx1"/>
                </a:solidFill>
              </a:defRPr>
            </a:lvl3pPr>
            <a:lvl4pPr marL="173736">
              <a:lnSpc>
                <a:spcPct val="90000"/>
              </a:lnSpc>
              <a:spcBef>
                <a:spcPts val="0"/>
              </a:spcBef>
              <a:defRPr sz="4000">
                <a:solidFill>
                  <a:schemeClr val="tx1"/>
                </a:solidFill>
              </a:defRPr>
            </a:lvl4pPr>
            <a:lvl5pPr marL="173736">
              <a:lnSpc>
                <a:spcPct val="90000"/>
              </a:lnSpc>
              <a:spcBef>
                <a:spcPts val="0"/>
              </a:spcBef>
              <a:defRPr sz="4000">
                <a:solidFill>
                  <a:schemeClr val="tx1"/>
                </a:solidFill>
              </a:defRPr>
            </a:lvl5pPr>
            <a:lvl6pPr marL="173736">
              <a:lnSpc>
                <a:spcPct val="90000"/>
              </a:lnSpc>
              <a:spcBef>
                <a:spcPts val="0"/>
              </a:spcBef>
              <a:defRPr sz="4000">
                <a:solidFill>
                  <a:schemeClr val="tx1"/>
                </a:solidFill>
              </a:defRPr>
            </a:lvl6pPr>
            <a:lvl7pPr marL="173736">
              <a:lnSpc>
                <a:spcPct val="90000"/>
              </a:lnSpc>
              <a:spcBef>
                <a:spcPts val="0"/>
              </a:spcBef>
              <a:defRPr sz="4000">
                <a:solidFill>
                  <a:schemeClr val="tx1"/>
                </a:solidFill>
              </a:defRPr>
            </a:lvl7pPr>
            <a:lvl8pPr marL="173736">
              <a:lnSpc>
                <a:spcPct val="90000"/>
              </a:lnSpc>
              <a:spcBef>
                <a:spcPts val="0"/>
              </a:spcBef>
              <a:defRPr sz="4000">
                <a:solidFill>
                  <a:schemeClr val="tx1"/>
                </a:solidFill>
              </a:defRPr>
            </a:lvl8pPr>
            <a:lvl9pPr marL="173736">
              <a:lnSpc>
                <a:spcPct val="90000"/>
              </a:lnSpc>
              <a:spcBef>
                <a:spcPts val="0"/>
              </a:spcBef>
              <a:defRPr sz="4000">
                <a:solidFill>
                  <a:schemeClr val="tx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84441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 Quote B">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75DA97D8-BD2A-4657-9BDA-CE2C4D34DB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9144000" cy="6857999"/>
          </a:xfrm>
          <a:prstGeom prst="rect">
            <a:avLst/>
          </a:prstGeom>
        </p:spPr>
      </p:pic>
      <p:sp>
        <p:nvSpPr>
          <p:cNvPr id="4" name="Date Placeholder 3"/>
          <p:cNvSpPr>
            <a:spLocks noGrp="1"/>
          </p:cNvSpPr>
          <p:nvPr>
            <p:ph type="dt" sz="half" idx="10"/>
          </p:nvPr>
        </p:nvSpPr>
        <p:spPr>
          <a:xfrm>
            <a:off x="7498080" y="6400800"/>
            <a:ext cx="914400" cy="228600"/>
          </a:xfrm>
        </p:spPr>
        <p:txBody>
          <a:bodyPr/>
          <a:lstStyle>
            <a:lvl1pPr>
              <a:defRPr>
                <a:solidFill>
                  <a:schemeClr val="tx1"/>
                </a:solidFill>
              </a:defRPr>
            </a:lvl1pPr>
          </a:lstStyle>
          <a:p>
            <a:fld id="{CBE0DE76-549B-44A9-8DB0-D9DA8BCD782E}" type="datetime1">
              <a:rPr lang="en-US" smtClean="0">
                <a:solidFill>
                  <a:prstClr val="black"/>
                </a:solidFill>
              </a:rPr>
              <a:pPr/>
              <a:t>3/4/2019</a:t>
            </a:fld>
            <a:endParaRPr lang="en-US">
              <a:solidFill>
                <a:prstClr val="black"/>
              </a:solidFill>
            </a:endParaRPr>
          </a:p>
        </p:txBody>
      </p:sp>
      <p:sp>
        <p:nvSpPr>
          <p:cNvPr id="5" name="Footer Placeholder 4"/>
          <p:cNvSpPr>
            <a:spLocks noGrp="1"/>
          </p:cNvSpPr>
          <p:nvPr>
            <p:ph type="ftr" sz="quarter" idx="11"/>
          </p:nvPr>
        </p:nvSpPr>
        <p:spPr>
          <a:xfrm>
            <a:off x="2286000" y="6400800"/>
            <a:ext cx="5212080" cy="228600"/>
          </a:xfrm>
        </p:spPr>
        <p:txBody>
          <a:bodyPr/>
          <a:lstStyle/>
          <a:p>
            <a:r>
              <a:rPr lang="en-US">
                <a:solidFill>
                  <a:prstClr val="black"/>
                </a:solidFill>
              </a:rPr>
              <a:t>Copyright information or prentation title here</a:t>
            </a:r>
            <a:endParaRPr lang="en-US" dirty="0">
              <a:solidFill>
                <a:prstClr val="black"/>
              </a:solidFill>
            </a:endParaRPr>
          </a:p>
        </p:txBody>
      </p:sp>
      <p:sp>
        <p:nvSpPr>
          <p:cNvPr id="6" name="Slide Number Placeholder 5"/>
          <p:cNvSpPr>
            <a:spLocks noGrp="1"/>
          </p:cNvSpPr>
          <p:nvPr>
            <p:ph type="sldNum" sz="quarter" idx="12"/>
          </p:nvPr>
        </p:nvSpPr>
        <p:spPr>
          <a:xfrm>
            <a:off x="8412480" y="6400800"/>
            <a:ext cx="457200" cy="228600"/>
          </a:xfrm>
        </p:spPr>
        <p:txBody>
          <a:bodyPr/>
          <a:lstStyle>
            <a:lvl1pPr>
              <a:defRPr>
                <a:solidFill>
                  <a:schemeClr val="tx1"/>
                </a:solidFill>
              </a:defRPr>
            </a:lvl1pPr>
          </a:lstStyle>
          <a:p>
            <a:fld id="{3486C3E1-94F4-4C1F-96BC-3FFDF3018594}" type="slidenum">
              <a:rPr lang="en-US" smtClean="0">
                <a:solidFill>
                  <a:prstClr val="black"/>
                </a:solidFill>
              </a:rPr>
              <a:pPr/>
              <a:t>‹#›</a:t>
            </a:fld>
            <a:endParaRPr lang="en-US" dirty="0">
              <a:solidFill>
                <a:prstClr val="black"/>
              </a:solidFill>
            </a:endParaRPr>
          </a:p>
        </p:txBody>
      </p:sp>
      <p:pic>
        <p:nvPicPr>
          <p:cNvPr id="9" name="Picture 8">
            <a:extLst>
              <a:ext uri="{FF2B5EF4-FFF2-40B4-BE49-F238E27FC236}">
                <a16:creationId xmlns="" xmlns:a16="http://schemas.microsoft.com/office/drawing/2014/main" id="{D973AF57-0E7B-451D-A53B-289724F6EA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 y="6135624"/>
            <a:ext cx="1490472" cy="674309"/>
          </a:xfrm>
          <a:prstGeom prst="rect">
            <a:avLst/>
          </a:prstGeom>
        </p:spPr>
      </p:pic>
      <p:sp>
        <p:nvSpPr>
          <p:cNvPr id="13" name="Text Placeholder 2">
            <a:extLst>
              <a:ext uri="{FF2B5EF4-FFF2-40B4-BE49-F238E27FC236}">
                <a16:creationId xmlns="" xmlns:a16="http://schemas.microsoft.com/office/drawing/2014/main" id="{727E94F9-F354-415D-A05C-C0C7AD12D9A7}"/>
              </a:ext>
            </a:extLst>
          </p:cNvPr>
          <p:cNvSpPr>
            <a:spLocks noGrp="1"/>
          </p:cNvSpPr>
          <p:nvPr>
            <p:ph type="body" sz="quarter" idx="14"/>
          </p:nvPr>
        </p:nvSpPr>
        <p:spPr>
          <a:xfrm>
            <a:off x="274319" y="1463040"/>
            <a:ext cx="6629400" cy="4206240"/>
          </a:xfrm>
        </p:spPr>
        <p:txBody>
          <a:bodyPr/>
          <a:lstStyle>
            <a:lvl1pPr>
              <a:lnSpc>
                <a:spcPct val="90000"/>
              </a:lnSpc>
              <a:spcBef>
                <a:spcPts val="0"/>
              </a:spcBef>
              <a:defRPr sz="4000">
                <a:solidFill>
                  <a:schemeClr val="tx1"/>
                </a:solidFill>
              </a:defRPr>
            </a:lvl1pPr>
            <a:lvl2pPr marL="173736" indent="-173736">
              <a:lnSpc>
                <a:spcPct val="90000"/>
              </a:lnSpc>
              <a:spcBef>
                <a:spcPts val="0"/>
              </a:spcBef>
              <a:buNone/>
              <a:defRPr sz="4000">
                <a:solidFill>
                  <a:schemeClr val="tx1"/>
                </a:solidFill>
              </a:defRPr>
            </a:lvl2pPr>
            <a:lvl3pPr marL="173736">
              <a:lnSpc>
                <a:spcPct val="90000"/>
              </a:lnSpc>
              <a:spcBef>
                <a:spcPts val="0"/>
              </a:spcBef>
              <a:defRPr sz="4000">
                <a:solidFill>
                  <a:schemeClr val="tx1"/>
                </a:solidFill>
              </a:defRPr>
            </a:lvl3pPr>
            <a:lvl4pPr marL="173736">
              <a:lnSpc>
                <a:spcPct val="90000"/>
              </a:lnSpc>
              <a:spcBef>
                <a:spcPts val="0"/>
              </a:spcBef>
              <a:defRPr sz="4000">
                <a:solidFill>
                  <a:schemeClr val="tx1"/>
                </a:solidFill>
              </a:defRPr>
            </a:lvl4pPr>
            <a:lvl5pPr marL="173736">
              <a:lnSpc>
                <a:spcPct val="90000"/>
              </a:lnSpc>
              <a:spcBef>
                <a:spcPts val="0"/>
              </a:spcBef>
              <a:defRPr sz="4000">
                <a:solidFill>
                  <a:schemeClr val="tx1"/>
                </a:solidFill>
              </a:defRPr>
            </a:lvl5pPr>
            <a:lvl6pPr marL="173736">
              <a:lnSpc>
                <a:spcPct val="90000"/>
              </a:lnSpc>
              <a:spcBef>
                <a:spcPts val="0"/>
              </a:spcBef>
              <a:defRPr sz="4000">
                <a:solidFill>
                  <a:schemeClr val="tx1"/>
                </a:solidFill>
              </a:defRPr>
            </a:lvl6pPr>
            <a:lvl7pPr marL="173736">
              <a:lnSpc>
                <a:spcPct val="90000"/>
              </a:lnSpc>
              <a:spcBef>
                <a:spcPts val="0"/>
              </a:spcBef>
              <a:defRPr sz="4000">
                <a:solidFill>
                  <a:schemeClr val="tx1"/>
                </a:solidFill>
              </a:defRPr>
            </a:lvl7pPr>
            <a:lvl8pPr marL="173736">
              <a:lnSpc>
                <a:spcPct val="90000"/>
              </a:lnSpc>
              <a:spcBef>
                <a:spcPts val="0"/>
              </a:spcBef>
              <a:defRPr sz="4000">
                <a:solidFill>
                  <a:schemeClr val="tx1"/>
                </a:solidFill>
              </a:defRPr>
            </a:lvl8pPr>
            <a:lvl9pPr marL="173736">
              <a:lnSpc>
                <a:spcPct val="90000"/>
              </a:lnSpc>
              <a:spcBef>
                <a:spcPts val="0"/>
              </a:spcBef>
              <a:defRPr sz="4000">
                <a:solidFill>
                  <a:schemeClr val="tx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26508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 Quote C">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156813C7-107E-4313-A1A3-423BE33C6A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9144000" cy="6857999"/>
          </a:xfrm>
          <a:prstGeom prst="rect">
            <a:avLst/>
          </a:prstGeom>
        </p:spPr>
      </p:pic>
      <p:sp>
        <p:nvSpPr>
          <p:cNvPr id="4" name="Date Placeholder 3"/>
          <p:cNvSpPr>
            <a:spLocks noGrp="1"/>
          </p:cNvSpPr>
          <p:nvPr>
            <p:ph type="dt" sz="half" idx="10"/>
          </p:nvPr>
        </p:nvSpPr>
        <p:spPr>
          <a:xfrm>
            <a:off x="7498080" y="6400800"/>
            <a:ext cx="914400" cy="228600"/>
          </a:xfrm>
        </p:spPr>
        <p:txBody>
          <a:bodyPr/>
          <a:lstStyle>
            <a:lvl1pP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vl6pPr algn="ctr">
              <a:defRPr>
                <a:solidFill>
                  <a:schemeClr val="bg1"/>
                </a:solidFill>
              </a:defRPr>
            </a:lvl6pPr>
            <a:lvl7pPr algn="ctr">
              <a:defRPr>
                <a:solidFill>
                  <a:schemeClr val="bg1"/>
                </a:solidFill>
              </a:defRPr>
            </a:lvl7pPr>
            <a:lvl8pPr algn="ctr">
              <a:defRPr>
                <a:solidFill>
                  <a:schemeClr val="bg1"/>
                </a:solidFill>
              </a:defRPr>
            </a:lvl8pPr>
            <a:lvl9pPr algn="ctr">
              <a:defRPr>
                <a:solidFill>
                  <a:schemeClr val="bg1"/>
                </a:solidFill>
              </a:defRPr>
            </a:lvl9pPr>
          </a:lstStyle>
          <a:p>
            <a:fld id="{0406E34F-3516-4520-8ADB-C29B3C79FE61}" type="datetime1">
              <a:rPr lang="en-US" smtClean="0">
                <a:solidFill>
                  <a:prstClr val="white"/>
                </a:solidFill>
              </a:rPr>
              <a:pPr/>
              <a:t>3/4/2019</a:t>
            </a:fld>
            <a:endParaRPr lang="en-US">
              <a:solidFill>
                <a:prstClr val="white"/>
              </a:solidFill>
            </a:endParaRPr>
          </a:p>
        </p:txBody>
      </p:sp>
      <p:sp>
        <p:nvSpPr>
          <p:cNvPr id="5" name="Footer Placeholder 4"/>
          <p:cNvSpPr>
            <a:spLocks noGrp="1"/>
          </p:cNvSpPr>
          <p:nvPr>
            <p:ph type="ftr" sz="quarter" idx="11"/>
          </p:nvPr>
        </p:nvSpPr>
        <p:spPr>
          <a:xfrm>
            <a:off x="2286000" y="6400800"/>
            <a:ext cx="5212080" cy="228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solidFill>
                  <a:prstClr val="white"/>
                </a:solidFill>
              </a:rPr>
              <a:t>Copyright information or prentation title here</a:t>
            </a:r>
            <a:endParaRPr lang="en-US" dirty="0">
              <a:solidFill>
                <a:prstClr val="white"/>
              </a:solidFill>
            </a:endParaRPr>
          </a:p>
        </p:txBody>
      </p:sp>
      <p:sp>
        <p:nvSpPr>
          <p:cNvPr id="6" name="Slide Number Placeholder 5"/>
          <p:cNvSpPr>
            <a:spLocks noGrp="1"/>
          </p:cNvSpPr>
          <p:nvPr>
            <p:ph type="sldNum" sz="quarter" idx="12"/>
          </p:nvPr>
        </p:nvSpPr>
        <p:spPr>
          <a:xfrm>
            <a:off x="8412480" y="6400800"/>
            <a:ext cx="457200" cy="228600"/>
          </a:xfrm>
        </p:spPr>
        <p:txBody>
          <a:bodyPr/>
          <a:lstStyle>
            <a:lvl1pPr>
              <a:defRPr>
                <a:solidFill>
                  <a:schemeClr val="tx1"/>
                </a:solidFill>
              </a:defRPr>
            </a:lvl1pPr>
          </a:lstStyle>
          <a:p>
            <a:fld id="{3486C3E1-94F4-4C1F-96BC-3FFDF3018594}" type="slidenum">
              <a:rPr lang="en-US" smtClean="0">
                <a:solidFill>
                  <a:prstClr val="black"/>
                </a:solidFill>
              </a:rPr>
              <a:pPr/>
              <a:t>‹#›</a:t>
            </a:fld>
            <a:endParaRPr lang="en-US" dirty="0">
              <a:solidFill>
                <a:prstClr val="black"/>
              </a:solidFill>
            </a:endParaRPr>
          </a:p>
        </p:txBody>
      </p:sp>
      <p:pic>
        <p:nvPicPr>
          <p:cNvPr id="9" name="Picture 8">
            <a:extLst>
              <a:ext uri="{FF2B5EF4-FFF2-40B4-BE49-F238E27FC236}">
                <a16:creationId xmlns="" xmlns:a16="http://schemas.microsoft.com/office/drawing/2014/main" id="{D973AF57-0E7B-451D-A53B-289724F6EA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 y="6135624"/>
            <a:ext cx="1490472" cy="674308"/>
          </a:xfrm>
          <a:prstGeom prst="rect">
            <a:avLst/>
          </a:prstGeom>
        </p:spPr>
      </p:pic>
      <p:sp>
        <p:nvSpPr>
          <p:cNvPr id="10" name="Text Placeholder 2">
            <a:extLst>
              <a:ext uri="{FF2B5EF4-FFF2-40B4-BE49-F238E27FC236}">
                <a16:creationId xmlns="" xmlns:a16="http://schemas.microsoft.com/office/drawing/2014/main" id="{02F5EF9D-0347-48E8-844E-A236CB13F542}"/>
              </a:ext>
            </a:extLst>
          </p:cNvPr>
          <p:cNvSpPr>
            <a:spLocks noGrp="1"/>
          </p:cNvSpPr>
          <p:nvPr>
            <p:ph type="body" sz="quarter" idx="14"/>
          </p:nvPr>
        </p:nvSpPr>
        <p:spPr>
          <a:xfrm>
            <a:off x="274319" y="1463040"/>
            <a:ext cx="6629400" cy="4206240"/>
          </a:xfrm>
        </p:spPr>
        <p:txBody>
          <a:bodyPr/>
          <a:lstStyle>
            <a:lvl1pPr>
              <a:lnSpc>
                <a:spcPct val="90000"/>
              </a:lnSpc>
              <a:spcBef>
                <a:spcPts val="0"/>
              </a:spcBef>
              <a:defRPr sz="4000">
                <a:solidFill>
                  <a:schemeClr val="bg1"/>
                </a:solidFill>
              </a:defRPr>
            </a:lvl1pPr>
            <a:lvl2pPr marL="173736" indent="-173736">
              <a:lnSpc>
                <a:spcPct val="90000"/>
              </a:lnSpc>
              <a:spcBef>
                <a:spcPts val="0"/>
              </a:spcBef>
              <a:buNone/>
              <a:defRPr sz="4000">
                <a:solidFill>
                  <a:schemeClr val="bg1"/>
                </a:solidFill>
              </a:defRPr>
            </a:lvl2pPr>
            <a:lvl3pPr marL="173736">
              <a:lnSpc>
                <a:spcPct val="90000"/>
              </a:lnSpc>
              <a:spcBef>
                <a:spcPts val="0"/>
              </a:spcBef>
              <a:defRPr sz="4000">
                <a:solidFill>
                  <a:schemeClr val="bg1"/>
                </a:solidFill>
              </a:defRPr>
            </a:lvl3pPr>
            <a:lvl4pPr marL="173736">
              <a:lnSpc>
                <a:spcPct val="90000"/>
              </a:lnSpc>
              <a:spcBef>
                <a:spcPts val="0"/>
              </a:spcBef>
              <a:defRPr sz="4000">
                <a:solidFill>
                  <a:schemeClr val="bg1"/>
                </a:solidFill>
              </a:defRPr>
            </a:lvl4pPr>
            <a:lvl5pPr marL="173736">
              <a:lnSpc>
                <a:spcPct val="90000"/>
              </a:lnSpc>
              <a:spcBef>
                <a:spcPts val="0"/>
              </a:spcBef>
              <a:defRPr sz="4000">
                <a:solidFill>
                  <a:schemeClr val="bg1"/>
                </a:solidFill>
              </a:defRPr>
            </a:lvl5pPr>
            <a:lvl6pPr marL="173736">
              <a:lnSpc>
                <a:spcPct val="90000"/>
              </a:lnSpc>
              <a:spcBef>
                <a:spcPts val="0"/>
              </a:spcBef>
              <a:defRPr sz="4000">
                <a:solidFill>
                  <a:schemeClr val="bg1"/>
                </a:solidFill>
              </a:defRPr>
            </a:lvl6pPr>
            <a:lvl7pPr marL="173736">
              <a:lnSpc>
                <a:spcPct val="90000"/>
              </a:lnSpc>
              <a:spcBef>
                <a:spcPts val="0"/>
              </a:spcBef>
              <a:defRPr sz="4000">
                <a:solidFill>
                  <a:schemeClr val="bg1"/>
                </a:solidFill>
              </a:defRPr>
            </a:lvl7pPr>
            <a:lvl8pPr marL="173736">
              <a:lnSpc>
                <a:spcPct val="90000"/>
              </a:lnSpc>
              <a:spcBef>
                <a:spcPts val="0"/>
              </a:spcBef>
              <a:defRPr sz="4000">
                <a:solidFill>
                  <a:schemeClr val="bg1"/>
                </a:solidFill>
              </a:defRPr>
            </a:lvl8pPr>
            <a:lvl9pPr marL="173736">
              <a:lnSpc>
                <a:spcPct val="90000"/>
              </a:lnSpc>
              <a:spcBef>
                <a:spcPts val="0"/>
              </a:spcBef>
              <a:defRPr sz="4000">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18040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 Quote (Advanced User)">
    <p:spTree>
      <p:nvGrpSpPr>
        <p:cNvPr id="1" name=""/>
        <p:cNvGrpSpPr/>
        <p:nvPr/>
      </p:nvGrpSpPr>
      <p:grpSpPr>
        <a:xfrm>
          <a:off x="0" y="0"/>
          <a:ext cx="0" cy="0"/>
          <a:chOff x="0" y="0"/>
          <a:chExt cx="0" cy="0"/>
        </a:xfrm>
      </p:grpSpPr>
      <p:sp>
        <p:nvSpPr>
          <p:cNvPr id="18" name="Picture Placeholder 17">
            <a:extLst>
              <a:ext uri="{FF2B5EF4-FFF2-40B4-BE49-F238E27FC236}">
                <a16:creationId xmlns="" xmlns:a16="http://schemas.microsoft.com/office/drawing/2014/main" id="{44DB33E6-9D33-44D2-81CF-5D4B45979CAC}"/>
              </a:ext>
            </a:extLst>
          </p:cNvPr>
          <p:cNvSpPr>
            <a:spLocks noGrp="1"/>
          </p:cNvSpPr>
          <p:nvPr>
            <p:ph type="pic" sz="quarter" idx="14"/>
          </p:nvPr>
        </p:nvSpPr>
        <p:spPr>
          <a:xfrm>
            <a:off x="0" y="0"/>
            <a:ext cx="9144000" cy="6035040"/>
          </a:xfrm>
        </p:spPr>
        <p:txBody>
          <a:bodyPr/>
          <a:lstStyle/>
          <a:p>
            <a:r>
              <a:rPr lang="en-US" smtClean="0"/>
              <a:t>Click icon to add picture</a:t>
            </a:r>
            <a:endParaRPr lang="en-US" dirty="0"/>
          </a:p>
        </p:txBody>
      </p:sp>
      <p:sp>
        <p:nvSpPr>
          <p:cNvPr id="4" name="Date Placeholder 3"/>
          <p:cNvSpPr>
            <a:spLocks noGrp="1"/>
          </p:cNvSpPr>
          <p:nvPr>
            <p:ph type="dt" sz="half" idx="10"/>
          </p:nvPr>
        </p:nvSpPr>
        <p:spPr>
          <a:xfrm>
            <a:off x="7498080" y="6400800"/>
            <a:ext cx="914400" cy="228600"/>
          </a:xfrm>
        </p:spPr>
        <p:txBody>
          <a:bodyPr/>
          <a:lstStyle>
            <a:lvl1pPr>
              <a:defRPr>
                <a:solidFill>
                  <a:schemeClr val="tx1"/>
                </a:solidFill>
              </a:defRPr>
            </a:lvl1pPr>
          </a:lstStyle>
          <a:p>
            <a:fld id="{8EE33D36-B60A-48ED-A7EE-9C7233EF1ACB}" type="datetime1">
              <a:rPr lang="en-US" smtClean="0">
                <a:solidFill>
                  <a:prstClr val="black"/>
                </a:solidFill>
              </a:rPr>
              <a:pPr/>
              <a:t>3/4/2019</a:t>
            </a:fld>
            <a:endParaRPr lang="en-US">
              <a:solidFill>
                <a:prstClr val="black"/>
              </a:solidFill>
            </a:endParaRPr>
          </a:p>
        </p:txBody>
      </p:sp>
      <p:sp>
        <p:nvSpPr>
          <p:cNvPr id="5" name="Footer Placeholder 4"/>
          <p:cNvSpPr>
            <a:spLocks noGrp="1"/>
          </p:cNvSpPr>
          <p:nvPr>
            <p:ph type="ftr" sz="quarter" idx="11"/>
          </p:nvPr>
        </p:nvSpPr>
        <p:spPr>
          <a:xfrm>
            <a:off x="2286000" y="6400800"/>
            <a:ext cx="5212080" cy="228600"/>
          </a:xfrm>
        </p:spPr>
        <p:txBody>
          <a:bodyPr/>
          <a:lstStyle/>
          <a:p>
            <a:r>
              <a:rPr lang="en-US">
                <a:solidFill>
                  <a:prstClr val="black"/>
                </a:solidFill>
              </a:rPr>
              <a:t>Copyright information or prentation title here</a:t>
            </a:r>
            <a:endParaRPr lang="en-US" dirty="0">
              <a:solidFill>
                <a:prstClr val="black"/>
              </a:solidFill>
            </a:endParaRPr>
          </a:p>
        </p:txBody>
      </p:sp>
      <p:sp>
        <p:nvSpPr>
          <p:cNvPr id="6" name="Slide Number Placeholder 5"/>
          <p:cNvSpPr>
            <a:spLocks noGrp="1"/>
          </p:cNvSpPr>
          <p:nvPr>
            <p:ph type="sldNum" sz="quarter" idx="12"/>
          </p:nvPr>
        </p:nvSpPr>
        <p:spPr>
          <a:xfrm>
            <a:off x="8412480" y="6400800"/>
            <a:ext cx="457200" cy="228600"/>
          </a:xfrm>
        </p:spPr>
        <p:txBody>
          <a:bodyPr/>
          <a:lstStyle>
            <a:lvl1pPr>
              <a:defRPr>
                <a:solidFill>
                  <a:schemeClr val="tx1"/>
                </a:solidFill>
              </a:defRPr>
            </a:lvl1pPr>
          </a:lstStyle>
          <a:p>
            <a:fld id="{3486C3E1-94F4-4C1F-96BC-3FFDF3018594}" type="slidenum">
              <a:rPr lang="en-US" smtClean="0">
                <a:solidFill>
                  <a:prstClr val="black"/>
                </a:solidFill>
              </a:rPr>
              <a:pPr/>
              <a:t>‹#›</a:t>
            </a:fld>
            <a:endParaRPr lang="en-US">
              <a:solidFill>
                <a:prstClr val="black"/>
              </a:solidFill>
            </a:endParaRPr>
          </a:p>
        </p:txBody>
      </p:sp>
      <p:sp>
        <p:nvSpPr>
          <p:cNvPr id="8" name="Text Placeholder 2">
            <a:extLst>
              <a:ext uri="{FF2B5EF4-FFF2-40B4-BE49-F238E27FC236}">
                <a16:creationId xmlns="" xmlns:a16="http://schemas.microsoft.com/office/drawing/2014/main" id="{B597B116-0A74-43F0-B551-FD58DDE608C3}"/>
              </a:ext>
            </a:extLst>
          </p:cNvPr>
          <p:cNvSpPr>
            <a:spLocks noGrp="1"/>
          </p:cNvSpPr>
          <p:nvPr>
            <p:ph type="body" sz="quarter" idx="15"/>
          </p:nvPr>
        </p:nvSpPr>
        <p:spPr>
          <a:xfrm>
            <a:off x="0" y="0"/>
            <a:ext cx="9144000" cy="2514600"/>
          </a:xfrm>
          <a:blipFill>
            <a:blip r:embed="rId2"/>
            <a:stretch>
              <a:fillRect t="1" b="-172727"/>
            </a:stretch>
          </a:blipFill>
        </p:spPr>
        <p:txBody>
          <a:bodyPr lIns="274320" tIns="1463040" rIns="4572000" bIns="0"/>
          <a:lstStyle>
            <a:lvl1pPr>
              <a:spcBef>
                <a:spcPts val="300"/>
              </a:spcBef>
              <a:defRPr sz="4000"/>
            </a:lvl1pPr>
            <a:lvl2pPr marL="173736" indent="-173736">
              <a:spcBef>
                <a:spcPts val="300"/>
              </a:spcBef>
              <a:buNone/>
              <a:defRPr sz="4000"/>
            </a:lvl2pPr>
            <a:lvl3pPr marL="173736">
              <a:spcBef>
                <a:spcPts val="300"/>
              </a:spcBef>
              <a:defRPr sz="4000"/>
            </a:lvl3pPr>
            <a:lvl4pPr marL="173736">
              <a:spcBef>
                <a:spcPts val="300"/>
              </a:spcBef>
              <a:defRPr sz="4000"/>
            </a:lvl4pPr>
            <a:lvl5pPr marL="173736">
              <a:spcBef>
                <a:spcPts val="300"/>
              </a:spcBef>
              <a:defRPr sz="4000"/>
            </a:lvl5pPr>
            <a:lvl6pPr marL="173736">
              <a:defRPr sz="4000"/>
            </a:lvl6pPr>
            <a:lvl7pPr marL="173736">
              <a:defRPr sz="4000"/>
            </a:lvl7pPr>
            <a:lvl8pPr marL="173736">
              <a:defRPr sz="4000"/>
            </a:lvl8pPr>
            <a:lvl9pPr marL="173736">
              <a:defRPr sz="4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a:extLst>
              <a:ext uri="{FF2B5EF4-FFF2-40B4-BE49-F238E27FC236}">
                <a16:creationId xmlns="" xmlns:a16="http://schemas.microsoft.com/office/drawing/2014/main" id="{7A5A3D17-5DBA-4899-915F-C4E53A9C98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34895083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61AA92-DD03-4FF0-AC32-BE3DCD303EDE}" type="datetime1">
              <a:rPr lang="en-US" smtClean="0">
                <a:solidFill>
                  <a:prstClr val="black"/>
                </a:solidFill>
              </a:rPr>
              <a:pPr/>
              <a:t>3/4/2019</a:t>
            </a:fld>
            <a:endParaRPr lang="en-US">
              <a:solidFill>
                <a:prstClr val="black"/>
              </a:solidFill>
            </a:endParaRPr>
          </a:p>
        </p:txBody>
      </p:sp>
      <p:sp>
        <p:nvSpPr>
          <p:cNvPr id="4" name="Footer Placeholder 3"/>
          <p:cNvSpPr>
            <a:spLocks noGrp="1"/>
          </p:cNvSpPr>
          <p:nvPr>
            <p:ph type="ftr" sz="quarter" idx="11"/>
          </p:nvPr>
        </p:nvSpPr>
        <p:spPr/>
        <p:txBody>
          <a:bodyPr/>
          <a:lstStyle/>
          <a:p>
            <a:r>
              <a:rPr lang="en-US">
                <a:solidFill>
                  <a:prstClr val="black"/>
                </a:solidFill>
              </a:rPr>
              <a:t>Copyright information or prentation title here</a:t>
            </a:r>
          </a:p>
        </p:txBody>
      </p:sp>
      <p:sp>
        <p:nvSpPr>
          <p:cNvPr id="5" name="Slide Number Placeholder 4"/>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6" name="Picture 5">
            <a:extLst>
              <a:ext uri="{FF2B5EF4-FFF2-40B4-BE49-F238E27FC236}">
                <a16:creationId xmlns="" xmlns:a16="http://schemas.microsoft.com/office/drawing/2014/main" id="{4CE37332-C7FE-412B-882E-328229731D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21237342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AA15D-A70B-4196-83DC-8AB4E14C9234}" type="datetime1">
              <a:rPr lang="en-US" smtClean="0">
                <a:solidFill>
                  <a:prstClr val="black"/>
                </a:solidFill>
              </a:rPr>
              <a:pPr/>
              <a:t>3/4/2019</a:t>
            </a:fld>
            <a:endParaRPr lang="en-US">
              <a:solidFill>
                <a:prstClr val="black"/>
              </a:solidFill>
            </a:endParaRPr>
          </a:p>
        </p:txBody>
      </p:sp>
      <p:sp>
        <p:nvSpPr>
          <p:cNvPr id="3" name="Footer Placeholder 2"/>
          <p:cNvSpPr>
            <a:spLocks noGrp="1"/>
          </p:cNvSpPr>
          <p:nvPr>
            <p:ph type="ftr" sz="quarter" idx="11"/>
          </p:nvPr>
        </p:nvSpPr>
        <p:spPr/>
        <p:txBody>
          <a:bodyPr/>
          <a:lstStyle/>
          <a:p>
            <a:r>
              <a:rPr lang="en-US">
                <a:solidFill>
                  <a:prstClr val="black"/>
                </a:solidFill>
              </a:rPr>
              <a:t>Copyright information or prentation title here</a:t>
            </a:r>
          </a:p>
        </p:txBody>
      </p:sp>
      <p:sp>
        <p:nvSpPr>
          <p:cNvPr id="4" name="Slide Number Placeholder 3"/>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 xmlns:a16="http://schemas.microsoft.com/office/drawing/2014/main" id="{94575DC7-9AFB-426B-84EA-184A66B99C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
        <p:nvSpPr>
          <p:cNvPr id="7" name="Picture Placeholder 6">
            <a:extLst>
              <a:ext uri="{FF2B5EF4-FFF2-40B4-BE49-F238E27FC236}">
                <a16:creationId xmlns="" xmlns:a16="http://schemas.microsoft.com/office/drawing/2014/main" id="{5CE5F428-7DDD-4B71-ADF9-C0F9788E0870}"/>
              </a:ext>
            </a:extLst>
          </p:cNvPr>
          <p:cNvSpPr>
            <a:spLocks noGrp="1"/>
          </p:cNvSpPr>
          <p:nvPr>
            <p:ph type="pic" sz="quarter" idx="13"/>
          </p:nvPr>
        </p:nvSpPr>
        <p:spPr>
          <a:xfrm>
            <a:off x="0" y="0"/>
            <a:ext cx="9144000" cy="6035040"/>
          </a:xfrm>
        </p:spPr>
        <p:txBody>
          <a:bodyPr/>
          <a:lstStyle/>
          <a:p>
            <a:r>
              <a:rPr lang="en-US" smtClean="0"/>
              <a:t>Click icon to add picture</a:t>
            </a:r>
            <a:endParaRPr lang="en-US"/>
          </a:p>
        </p:txBody>
      </p:sp>
    </p:spTree>
    <p:extLst>
      <p:ext uri="{BB962C8B-B14F-4D97-AF65-F5344CB8AC3E}">
        <p14:creationId xmlns:p14="http://schemas.microsoft.com/office/powerpoint/2010/main" val="11560274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23367-6C0D-4BF7-BF2D-24EA2A7C15C9}" type="datetime1">
              <a:rPr lang="en-US" smtClean="0">
                <a:solidFill>
                  <a:prstClr val="black"/>
                </a:solidFill>
              </a:rPr>
              <a:pPr/>
              <a:t>3/4/2019</a:t>
            </a:fld>
            <a:endParaRPr lang="en-US">
              <a:solidFill>
                <a:prstClr val="black"/>
              </a:solidFill>
            </a:endParaRPr>
          </a:p>
        </p:txBody>
      </p:sp>
      <p:sp>
        <p:nvSpPr>
          <p:cNvPr id="3" name="Footer Placeholder 2"/>
          <p:cNvSpPr>
            <a:spLocks noGrp="1"/>
          </p:cNvSpPr>
          <p:nvPr>
            <p:ph type="ftr" sz="quarter" idx="11"/>
          </p:nvPr>
        </p:nvSpPr>
        <p:spPr/>
        <p:txBody>
          <a:bodyPr/>
          <a:lstStyle/>
          <a:p>
            <a:r>
              <a:rPr lang="en-US">
                <a:solidFill>
                  <a:prstClr val="black"/>
                </a:solidFill>
              </a:rPr>
              <a:t>Copyright information or prentation title here</a:t>
            </a:r>
          </a:p>
        </p:txBody>
      </p:sp>
      <p:sp>
        <p:nvSpPr>
          <p:cNvPr id="4" name="Slide Number Placeholder 3"/>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 xmlns:a16="http://schemas.microsoft.com/office/drawing/2014/main" id="{94575DC7-9AFB-426B-84EA-184A66B99C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24463581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9DDCFA4F-65AD-4561-BB48-277E4BA961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2" name="Title 1"/>
          <p:cNvSpPr>
            <a:spLocks noGrp="1"/>
          </p:cNvSpPr>
          <p:nvPr>
            <p:ph type="ctrTitle"/>
          </p:nvPr>
        </p:nvSpPr>
        <p:spPr>
          <a:xfrm>
            <a:off x="274320" y="1463040"/>
            <a:ext cx="6583680" cy="2514600"/>
          </a:xfrm>
        </p:spPr>
        <p:txBody>
          <a:bodyPr anchor="b">
            <a:noAutofit/>
          </a:bodyPr>
          <a:lstStyle>
            <a:lvl1pPr algn="l">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274320" y="4114800"/>
            <a:ext cx="6583680" cy="365760"/>
          </a:xfrm>
        </p:spPr>
        <p:txBody>
          <a:bodyPr>
            <a:noAutofit/>
          </a:bodyPr>
          <a:lstStyle>
            <a:lvl1pPr marL="0" indent="0" algn="l">
              <a:buNone/>
              <a:defRPr sz="1800"/>
            </a:lvl1pPr>
            <a:lvl2pPr marL="0" indent="0" algn="l">
              <a:buNone/>
              <a:defRPr sz="1800"/>
            </a:lvl2pPr>
            <a:lvl3pPr marL="0" indent="0" algn="l">
              <a:buNone/>
              <a:defRPr sz="1800"/>
            </a:lvl3pPr>
            <a:lvl4pPr marL="0" indent="0" algn="l">
              <a:buNone/>
              <a:defRPr sz="1800"/>
            </a:lvl4pPr>
            <a:lvl5pPr marL="0" indent="0" algn="l">
              <a:buNone/>
              <a:defRPr sz="1800"/>
            </a:lvl5pPr>
            <a:lvl6pPr marL="0" indent="0" algn="l">
              <a:buNone/>
              <a:defRPr sz="1800"/>
            </a:lvl6pPr>
            <a:lvl7pPr marL="0" indent="0" algn="l">
              <a:buNone/>
              <a:defRPr sz="1800"/>
            </a:lvl7pPr>
            <a:lvl8pPr marL="0" indent="0" algn="l">
              <a:buNone/>
              <a:defRPr sz="1800"/>
            </a:lvl8pPr>
            <a:lvl9pPr marL="0" indent="0" algn="l">
              <a:buNone/>
              <a:defRPr sz="1800"/>
            </a:lvl9pPr>
          </a:lstStyle>
          <a:p>
            <a:pPr lvl="0"/>
            <a:r>
              <a:rPr lang="en-US" smtClean="0"/>
              <a:t>Click to edit Master subtitle style</a:t>
            </a:r>
            <a:endParaRPr lang="en-US" dirty="0"/>
          </a:p>
        </p:txBody>
      </p:sp>
      <p:sp>
        <p:nvSpPr>
          <p:cNvPr id="4" name="Date Placeholder 3"/>
          <p:cNvSpPr>
            <a:spLocks noGrp="1"/>
          </p:cNvSpPr>
          <p:nvPr>
            <p:ph type="dt" sz="half" idx="10"/>
          </p:nvPr>
        </p:nvSpPr>
        <p:spPr>
          <a:xfrm>
            <a:off x="3017520" y="6400800"/>
            <a:ext cx="914400" cy="228600"/>
          </a:xfrm>
        </p:spPr>
        <p:txBody>
          <a:bodyPr/>
          <a:lstStyle/>
          <a:p>
            <a:fld id="{0C7AFD21-4783-45C4-9452-4B7137A58340}" type="datetime1">
              <a:rPr lang="en-US" smtClean="0">
                <a:solidFill>
                  <a:prstClr val="black"/>
                </a:solidFill>
              </a:rPr>
              <a:pPr/>
              <a:t>3/4/2019</a:t>
            </a:fld>
            <a:endParaRPr lang="en-US" dirty="0">
              <a:solidFill>
                <a:prstClr val="black"/>
              </a:solidFill>
            </a:endParaRPr>
          </a:p>
        </p:txBody>
      </p:sp>
      <p:pic>
        <p:nvPicPr>
          <p:cNvPr id="10" name="Picture 9">
            <a:extLst>
              <a:ext uri="{FF2B5EF4-FFF2-40B4-BE49-F238E27FC236}">
                <a16:creationId xmlns="" xmlns:a16="http://schemas.microsoft.com/office/drawing/2014/main" id="{D2278A18-60C4-4B5A-A9F2-1C14A891C35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432304" cy="1037191"/>
          </a:xfrm>
          <a:prstGeom prst="rect">
            <a:avLst/>
          </a:prstGeom>
        </p:spPr>
      </p:pic>
      <p:pic>
        <p:nvPicPr>
          <p:cNvPr id="12" name="Picture 11">
            <a:extLst>
              <a:ext uri="{FF2B5EF4-FFF2-40B4-BE49-F238E27FC236}">
                <a16:creationId xmlns="" xmlns:a16="http://schemas.microsoft.com/office/drawing/2014/main" id="{A0B732ED-B3B9-462B-B474-89CBFF2114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8976" y="5852160"/>
            <a:ext cx="1337310" cy="411480"/>
          </a:xfrm>
          <a:prstGeom prst="rect">
            <a:avLst/>
          </a:prstGeom>
        </p:spPr>
      </p:pic>
      <p:sp>
        <p:nvSpPr>
          <p:cNvPr id="13" name="TextBox 12">
            <a:extLst>
              <a:ext uri="{FF2B5EF4-FFF2-40B4-BE49-F238E27FC236}">
                <a16:creationId xmlns="" xmlns:a16="http://schemas.microsoft.com/office/drawing/2014/main" id="{884C776E-ADB3-416C-BC8C-9A5845926B47}"/>
              </a:ext>
            </a:extLst>
          </p:cNvPr>
          <p:cNvSpPr txBox="1"/>
          <p:nvPr userDrawn="1"/>
        </p:nvSpPr>
        <p:spPr>
          <a:xfrm>
            <a:off x="274320" y="6400800"/>
            <a:ext cx="2743200" cy="228600"/>
          </a:xfrm>
          <a:prstGeom prst="rect">
            <a:avLst/>
          </a:prstGeom>
        </p:spPr>
        <p:txBody>
          <a:bodyPr vert="horz" lIns="0" tIns="0" rIns="0" bIns="0" rtlCol="0" anchor="b"/>
          <a:lstStyle>
            <a:defPPr>
              <a:defRPr lang="en-US"/>
            </a:defPPr>
            <a:lvl1pPr>
              <a:defRPr sz="800">
                <a:latin typeface="Arial" panose="020B0604020202020204" pitchFamily="34" charset="0"/>
                <a:cs typeface="Arial" panose="020B0604020202020204" pitchFamily="34" charset="0"/>
              </a:defRPr>
            </a:lvl1pPr>
          </a:lstStyle>
          <a:p>
            <a:pPr indent="-3657600"/>
            <a:r>
              <a:rPr lang="en-US">
                <a:solidFill>
                  <a:prstClr val="black"/>
                </a:solidFill>
              </a:rPr>
              <a:t>© 2018 </a:t>
            </a:r>
            <a:r>
              <a:rPr lang="en-US" dirty="0">
                <a:solidFill>
                  <a:prstClr val="black"/>
                </a:solidFill>
              </a:rPr>
              <a:t>Virginia Premier. All rights reserved.</a:t>
            </a:r>
          </a:p>
        </p:txBody>
      </p:sp>
    </p:spTree>
    <p:extLst>
      <p:ext uri="{BB962C8B-B14F-4D97-AF65-F5344CB8AC3E}">
        <p14:creationId xmlns:p14="http://schemas.microsoft.com/office/powerpoint/2010/main" val="2184790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42062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463040"/>
            <a:ext cx="42062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C81AF7-053F-4DA0-9FAC-9ED881127372}" type="datetime1">
              <a:rPr lang="en-US" smtClean="0"/>
              <a:t>3/4/2019</a:t>
            </a:fld>
            <a:endParaRPr lang="en-US"/>
          </a:p>
        </p:txBody>
      </p:sp>
      <p:sp>
        <p:nvSpPr>
          <p:cNvPr id="6" name="Footer Placeholder 5"/>
          <p:cNvSpPr>
            <a:spLocks noGrp="1"/>
          </p:cNvSpPr>
          <p:nvPr>
            <p:ph type="ftr" sz="quarter" idx="11"/>
          </p:nvPr>
        </p:nvSpPr>
        <p:spPr/>
        <p:txBody>
          <a:bodyPr/>
          <a:lstStyle/>
          <a:p>
            <a:r>
              <a:rPr lang="en-US"/>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t>‹#›</a:t>
            </a:fld>
            <a:endParaRPr lang="en-US"/>
          </a:p>
        </p:txBody>
      </p:sp>
      <p:pic>
        <p:nvPicPr>
          <p:cNvPr id="8" name="Picture 7">
            <a:extLst>
              <a:ext uri="{FF2B5EF4-FFF2-40B4-BE49-F238E27FC236}">
                <a16:creationId xmlns:a16="http://schemas.microsoft.com/office/drawing/2014/main" xmlns=""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32443138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15164A61-CECB-4E3D-8E25-2BA5A8AFCF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ctrTitle"/>
          </p:nvPr>
        </p:nvSpPr>
        <p:spPr>
          <a:xfrm>
            <a:off x="274320" y="1463040"/>
            <a:ext cx="6583680" cy="2514600"/>
          </a:xfrm>
        </p:spPr>
        <p:txBody>
          <a:bodyPr anchor="b">
            <a:noAutofit/>
          </a:bodyPr>
          <a:lstStyle>
            <a:lvl1pPr algn="l">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274320" y="4114800"/>
            <a:ext cx="6583680" cy="365760"/>
          </a:xfrm>
        </p:spPr>
        <p:txBody>
          <a:bodyPr vert="horz" lIns="0" tIns="0" rIns="0" bIns="0" rtlCol="0">
            <a:noAutofit/>
          </a:bodyPr>
          <a:lstStyle>
            <a:lvl1pPr>
              <a:defRPr lang="en-US" sz="1800" dirty="0"/>
            </a:lvl1pPr>
            <a:lvl2pPr marL="0" indent="0">
              <a:buNone/>
              <a:defRPr sz="1800"/>
            </a:lvl2pPr>
            <a:lvl3pPr marL="0" indent="0">
              <a:buNone/>
              <a:defRPr sz="1800"/>
            </a:lvl3pPr>
            <a:lvl4pPr marL="0" indent="0">
              <a:buNone/>
              <a:defRPr sz="1800"/>
            </a:lvl4pPr>
            <a:lvl5pPr marL="0" indent="0">
              <a:buNone/>
              <a:defRPr sz="1800"/>
            </a:lvl5pPr>
            <a:lvl6pPr marL="0" indent="0">
              <a:buNone/>
              <a:defRPr sz="1800"/>
            </a:lvl6pPr>
            <a:lvl7pPr marL="0" indent="0">
              <a:buNone/>
              <a:defRPr sz="1800"/>
            </a:lvl7pPr>
            <a:lvl8pPr marL="0" indent="0">
              <a:buNone/>
              <a:defRPr sz="1800"/>
            </a:lvl8pPr>
            <a:lvl9pPr marL="0" indent="0">
              <a:buNone/>
              <a:defRPr sz="1800"/>
            </a:lvl9pPr>
          </a:lstStyle>
          <a:p>
            <a:pPr lvl="0"/>
            <a:r>
              <a:rPr lang="en-US" smtClean="0"/>
              <a:t>Click to edit Master subtitle style</a:t>
            </a:r>
            <a:endParaRPr lang="en-US" dirty="0"/>
          </a:p>
        </p:txBody>
      </p:sp>
      <p:sp>
        <p:nvSpPr>
          <p:cNvPr id="4" name="Date Placeholder 3"/>
          <p:cNvSpPr>
            <a:spLocks noGrp="1"/>
          </p:cNvSpPr>
          <p:nvPr>
            <p:ph type="dt" sz="half" idx="10"/>
          </p:nvPr>
        </p:nvSpPr>
        <p:spPr>
          <a:xfrm>
            <a:off x="3017520" y="6400800"/>
            <a:ext cx="914400" cy="228600"/>
          </a:xfrm>
        </p:spPr>
        <p:txBody>
          <a:bodyPr anchor="b" anchorCtr="0"/>
          <a:lstStyle/>
          <a:p>
            <a:fld id="{D6EF2BCA-26CF-411E-8DCD-777AEF8B0E3C}" type="datetime1">
              <a:rPr lang="en-US" smtClean="0">
                <a:solidFill>
                  <a:prstClr val="black"/>
                </a:solidFill>
              </a:rPr>
              <a:pPr/>
              <a:t>3/4/2019</a:t>
            </a:fld>
            <a:endParaRPr lang="en-US" dirty="0">
              <a:solidFill>
                <a:prstClr val="black"/>
              </a:solidFill>
            </a:endParaRPr>
          </a:p>
        </p:txBody>
      </p:sp>
      <p:pic>
        <p:nvPicPr>
          <p:cNvPr id="10" name="Picture 9">
            <a:extLst>
              <a:ext uri="{FF2B5EF4-FFF2-40B4-BE49-F238E27FC236}">
                <a16:creationId xmlns="" xmlns:a16="http://schemas.microsoft.com/office/drawing/2014/main" id="{D2278A18-60C4-4B5A-A9F2-1C14A891C35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394960"/>
            <a:ext cx="2432304" cy="1037191"/>
          </a:xfrm>
          <a:prstGeom prst="rect">
            <a:avLst/>
          </a:prstGeom>
        </p:spPr>
      </p:pic>
      <p:pic>
        <p:nvPicPr>
          <p:cNvPr id="12" name="Picture 11">
            <a:extLst>
              <a:ext uri="{FF2B5EF4-FFF2-40B4-BE49-F238E27FC236}">
                <a16:creationId xmlns="" xmlns:a16="http://schemas.microsoft.com/office/drawing/2014/main" id="{A0B732ED-B3B9-462B-B474-89CBFF2114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8976" y="5852160"/>
            <a:ext cx="1337310" cy="411480"/>
          </a:xfrm>
          <a:prstGeom prst="rect">
            <a:avLst/>
          </a:prstGeom>
        </p:spPr>
      </p:pic>
      <p:sp>
        <p:nvSpPr>
          <p:cNvPr id="11" name="TextBox 10">
            <a:extLst>
              <a:ext uri="{FF2B5EF4-FFF2-40B4-BE49-F238E27FC236}">
                <a16:creationId xmlns="" xmlns:a16="http://schemas.microsoft.com/office/drawing/2014/main" id="{318433A0-F01F-457A-96B9-98ADAB9C6FC4}"/>
              </a:ext>
            </a:extLst>
          </p:cNvPr>
          <p:cNvSpPr txBox="1"/>
          <p:nvPr userDrawn="1"/>
        </p:nvSpPr>
        <p:spPr>
          <a:xfrm>
            <a:off x="274320" y="6400800"/>
            <a:ext cx="2743200" cy="228600"/>
          </a:xfrm>
          <a:prstGeom prst="rect">
            <a:avLst/>
          </a:prstGeom>
        </p:spPr>
        <p:txBody>
          <a:bodyPr vert="horz" lIns="0" tIns="0" rIns="0" bIns="0" rtlCol="0" anchor="b"/>
          <a:lstStyle>
            <a:defPPr>
              <a:defRPr lang="en-US"/>
            </a:defPPr>
            <a:lvl1pPr>
              <a:defRPr sz="800">
                <a:latin typeface="Arial" panose="020B0604020202020204" pitchFamily="34" charset="0"/>
                <a:cs typeface="Arial" panose="020B0604020202020204" pitchFamily="34" charset="0"/>
              </a:defRPr>
            </a:lvl1pPr>
          </a:lstStyle>
          <a:p>
            <a:r>
              <a:rPr lang="en-US">
                <a:solidFill>
                  <a:prstClr val="black"/>
                </a:solidFill>
              </a:rPr>
              <a:t>© 2018 </a:t>
            </a:r>
            <a:r>
              <a:rPr lang="en-US" dirty="0">
                <a:solidFill>
                  <a:prstClr val="black"/>
                </a:solidFill>
              </a:rPr>
              <a:t>Virginia Premier. All rights reserved.</a:t>
            </a:r>
          </a:p>
        </p:txBody>
      </p:sp>
    </p:spTree>
    <p:extLst>
      <p:ext uri="{BB962C8B-B14F-4D97-AF65-F5344CB8AC3E}">
        <p14:creationId xmlns:p14="http://schemas.microsoft.com/office/powerpoint/2010/main" val="9588177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C">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A2DFF400-AF52-4A02-8FAC-644D5EDBE3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ctrTitle"/>
          </p:nvPr>
        </p:nvSpPr>
        <p:spPr>
          <a:xfrm>
            <a:off x="274320" y="1828800"/>
            <a:ext cx="6583680" cy="2057400"/>
          </a:xfrm>
        </p:spPr>
        <p:txBody>
          <a:bodyPr anchor="b">
            <a:noAutofit/>
          </a:bodyPr>
          <a:lstStyle>
            <a:lvl1pPr algn="l">
              <a:lnSpc>
                <a:spcPct val="90000"/>
              </a:lnSpc>
              <a:defRPr sz="48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74320" y="4023360"/>
            <a:ext cx="6583680" cy="365760"/>
          </a:xfrm>
        </p:spPr>
        <p:txBody>
          <a:bodyPr>
            <a:noAutofit/>
          </a:bodyPr>
          <a:lstStyle>
            <a:lvl1pPr marL="0" indent="0" algn="l">
              <a:buNone/>
              <a:defRPr sz="1800"/>
            </a:lvl1pPr>
            <a:lvl2pPr marL="0" indent="0" algn="l">
              <a:buNone/>
              <a:defRPr sz="1800"/>
            </a:lvl2pPr>
            <a:lvl3pPr marL="0" indent="0" algn="l">
              <a:buNone/>
              <a:defRPr sz="1800"/>
            </a:lvl3pPr>
            <a:lvl4pPr marL="0" indent="0" algn="l">
              <a:buNone/>
              <a:defRPr sz="1800"/>
            </a:lvl4pPr>
            <a:lvl5pPr marL="0" indent="0" algn="l">
              <a:buNone/>
              <a:defRPr sz="1800"/>
            </a:lvl5pPr>
            <a:lvl6pPr marL="0" indent="0" algn="l">
              <a:buNone/>
              <a:defRPr sz="1800"/>
            </a:lvl6pPr>
            <a:lvl7pPr marL="0" indent="0" algn="l">
              <a:buNone/>
              <a:defRPr sz="1800"/>
            </a:lvl7pPr>
            <a:lvl8pPr marL="0" indent="0" algn="l">
              <a:buNone/>
              <a:defRPr sz="1800"/>
            </a:lvl8pPr>
            <a:lvl9pPr marL="0" indent="0" algn="l">
              <a:buNone/>
              <a:defRPr sz="1800"/>
            </a:lvl9pPr>
          </a:lstStyle>
          <a:p>
            <a:pPr lvl="0"/>
            <a:r>
              <a:rPr lang="en-US" smtClean="0"/>
              <a:t>Click to edit Master subtitle style</a:t>
            </a:r>
            <a:endParaRPr lang="en-US" dirty="0"/>
          </a:p>
        </p:txBody>
      </p:sp>
      <p:sp>
        <p:nvSpPr>
          <p:cNvPr id="4" name="Date Placeholder 3"/>
          <p:cNvSpPr>
            <a:spLocks noGrp="1"/>
          </p:cNvSpPr>
          <p:nvPr>
            <p:ph type="dt" sz="half" idx="10"/>
          </p:nvPr>
        </p:nvSpPr>
        <p:spPr>
          <a:xfrm>
            <a:off x="3017520" y="6400800"/>
            <a:ext cx="914400" cy="228600"/>
          </a:xfrm>
        </p:spPr>
        <p:txBody>
          <a:bodyPr/>
          <a:lstStyle>
            <a:lvl2pPr algn="l">
              <a:defRPr lang="en-US" sz="800" kern="1200" smtClean="0">
                <a:solidFill>
                  <a:schemeClr val="tx1"/>
                </a:solidFill>
                <a:latin typeface="Arial" panose="020B0604020202020204" pitchFamily="34" charset="0"/>
                <a:ea typeface="+mn-ea"/>
                <a:cs typeface="Arial" panose="020B0604020202020204" pitchFamily="34" charset="0"/>
              </a:defRPr>
            </a:lvl2pPr>
            <a:lvl3pPr marL="0">
              <a:defRPr lang="en-US" sz="800" kern="1200" smtClean="0">
                <a:solidFill>
                  <a:schemeClr val="tx1"/>
                </a:solidFill>
                <a:latin typeface="Arial" panose="020B0604020202020204" pitchFamily="34" charset="0"/>
                <a:ea typeface="+mn-ea"/>
                <a:cs typeface="Arial" panose="020B0604020202020204" pitchFamily="34" charset="0"/>
              </a:defRPr>
            </a:lvl3pPr>
          </a:lstStyle>
          <a:p>
            <a:pPr lvl="2" algn="ctr"/>
            <a:fld id="{20CEFB55-90EB-4F84-A387-BCAC2D2AB441}" type="datetime1">
              <a:rPr lang="en-US">
                <a:solidFill>
                  <a:prstClr val="black"/>
                </a:solidFill>
              </a:rPr>
              <a:pPr lvl="2" algn="ctr"/>
              <a:t>3/4/2019</a:t>
            </a:fld>
            <a:endParaRPr dirty="0">
              <a:solidFill>
                <a:prstClr val="black"/>
              </a:solidFill>
            </a:endParaRPr>
          </a:p>
        </p:txBody>
      </p:sp>
      <p:pic>
        <p:nvPicPr>
          <p:cNvPr id="9" name="Picture 8">
            <a:extLst>
              <a:ext uri="{FF2B5EF4-FFF2-40B4-BE49-F238E27FC236}">
                <a16:creationId xmlns="" xmlns:a16="http://schemas.microsoft.com/office/drawing/2014/main" id="{FE91A0DF-431A-461D-8625-A0BA04BEBE6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432304" cy="1037191"/>
          </a:xfrm>
          <a:prstGeom prst="rect">
            <a:avLst/>
          </a:prstGeom>
        </p:spPr>
      </p:pic>
      <p:pic>
        <p:nvPicPr>
          <p:cNvPr id="10" name="Picture 9">
            <a:extLst>
              <a:ext uri="{FF2B5EF4-FFF2-40B4-BE49-F238E27FC236}">
                <a16:creationId xmlns="" xmlns:a16="http://schemas.microsoft.com/office/drawing/2014/main" id="{C19379C1-92DB-462B-A322-6EF0CFCEBB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8976" y="5852160"/>
            <a:ext cx="1337310" cy="411480"/>
          </a:xfrm>
          <a:prstGeom prst="rect">
            <a:avLst/>
          </a:prstGeom>
        </p:spPr>
      </p:pic>
      <p:sp>
        <p:nvSpPr>
          <p:cNvPr id="11" name="TextBox 10">
            <a:extLst>
              <a:ext uri="{FF2B5EF4-FFF2-40B4-BE49-F238E27FC236}">
                <a16:creationId xmlns="" xmlns:a16="http://schemas.microsoft.com/office/drawing/2014/main" id="{0F6B3B4C-5A4C-4BAA-9471-61AF999C9021}"/>
              </a:ext>
            </a:extLst>
          </p:cNvPr>
          <p:cNvSpPr txBox="1"/>
          <p:nvPr userDrawn="1"/>
        </p:nvSpPr>
        <p:spPr>
          <a:xfrm>
            <a:off x="274320" y="6400800"/>
            <a:ext cx="2743200" cy="228600"/>
          </a:xfrm>
          <a:prstGeom prst="rect">
            <a:avLst/>
          </a:prstGeom>
        </p:spPr>
        <p:txBody>
          <a:bodyPr vert="horz" lIns="0" tIns="0" rIns="0" bIns="0" rtlCol="0" anchor="b"/>
          <a:lstStyle>
            <a:defPPr>
              <a:defRPr lang="en-US"/>
            </a:defPPr>
            <a:lvl1pPr>
              <a:defRPr sz="800">
                <a:latin typeface="Arial" panose="020B0604020202020204" pitchFamily="34" charset="0"/>
                <a:cs typeface="Arial" panose="020B0604020202020204" pitchFamily="34" charset="0"/>
              </a:defRPr>
            </a:lvl1pPr>
          </a:lstStyle>
          <a:p>
            <a:r>
              <a:rPr lang="en-US">
                <a:solidFill>
                  <a:prstClr val="black"/>
                </a:solidFill>
              </a:rPr>
              <a:t>© 2018 Virginia Premier. All rights reserved.</a:t>
            </a:r>
            <a:endParaRPr lang="en-US" dirty="0">
              <a:solidFill>
                <a:prstClr val="black"/>
              </a:solidFill>
            </a:endParaRPr>
          </a:p>
        </p:txBody>
      </p:sp>
    </p:spTree>
    <p:extLst>
      <p:ext uri="{BB962C8B-B14F-4D97-AF65-F5344CB8AC3E}">
        <p14:creationId xmlns:p14="http://schemas.microsoft.com/office/powerpoint/2010/main" val="33924028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Advanced User)">
    <p:spTree>
      <p:nvGrpSpPr>
        <p:cNvPr id="1" name=""/>
        <p:cNvGrpSpPr/>
        <p:nvPr/>
      </p:nvGrpSpPr>
      <p:grpSpPr>
        <a:xfrm>
          <a:off x="0" y="0"/>
          <a:ext cx="0" cy="0"/>
          <a:chOff x="0" y="0"/>
          <a:chExt cx="0" cy="0"/>
        </a:xfrm>
      </p:grpSpPr>
      <p:sp>
        <p:nvSpPr>
          <p:cNvPr id="18" name="Picture Placeholder 17">
            <a:extLst>
              <a:ext uri="{FF2B5EF4-FFF2-40B4-BE49-F238E27FC236}">
                <a16:creationId xmlns="" xmlns:a16="http://schemas.microsoft.com/office/drawing/2014/main" id="{D03F4F1F-5A04-42A7-99FE-D386A16C4E7F}"/>
              </a:ext>
            </a:extLst>
          </p:cNvPr>
          <p:cNvSpPr>
            <a:spLocks noGrp="1"/>
          </p:cNvSpPr>
          <p:nvPr>
            <p:ph type="pic" sz="quarter" idx="13"/>
          </p:nvPr>
        </p:nvSpPr>
        <p:spPr>
          <a:xfrm>
            <a:off x="0" y="0"/>
            <a:ext cx="9144000" cy="4187952"/>
          </a:xfrm>
        </p:spPr>
        <p:txBody>
          <a:bodyPr/>
          <a:lstStyle/>
          <a:p>
            <a:r>
              <a:rPr lang="en-US" smtClean="0"/>
              <a:t>Click icon to add picture</a:t>
            </a:r>
            <a:endParaRPr lang="en-US" dirty="0"/>
          </a:p>
        </p:txBody>
      </p:sp>
      <p:sp>
        <p:nvSpPr>
          <p:cNvPr id="2" name="Title 1"/>
          <p:cNvSpPr>
            <a:spLocks noGrp="1"/>
          </p:cNvSpPr>
          <p:nvPr>
            <p:ph type="ctrTitle"/>
          </p:nvPr>
        </p:nvSpPr>
        <p:spPr>
          <a:xfrm>
            <a:off x="274320" y="0"/>
            <a:ext cx="8869680" cy="6858000"/>
          </a:xfrm>
          <a:blipFill>
            <a:blip r:embed="rId2"/>
            <a:stretch>
              <a:fillRect/>
            </a:stretch>
          </a:blipFill>
        </p:spPr>
        <p:txBody>
          <a:bodyPr lIns="0" tIns="4251960" rIns="2286000" bIns="2057400" anchor="b">
            <a:noAutofit/>
          </a:bodyPr>
          <a:lstStyle>
            <a:lvl1pPr algn="l">
              <a:lnSpc>
                <a:spcPct val="90000"/>
              </a:lnSpc>
              <a:defRPr sz="28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74320" y="4892040"/>
            <a:ext cx="6583680" cy="365760"/>
          </a:xfrm>
        </p:spPr>
        <p:txBody>
          <a:bodyPr>
            <a:noAutofit/>
          </a:bodyPr>
          <a:lstStyle>
            <a:lvl1pPr marL="0" indent="0" algn="l">
              <a:buNone/>
              <a:defRPr sz="1800"/>
            </a:lvl1pPr>
            <a:lvl2pPr marL="0" indent="0" algn="l">
              <a:buNone/>
              <a:defRPr sz="1800"/>
            </a:lvl2pPr>
            <a:lvl3pPr marL="0" indent="0" algn="l">
              <a:buNone/>
              <a:defRPr sz="1800"/>
            </a:lvl3pPr>
            <a:lvl4pPr marL="0" indent="0" algn="l">
              <a:buNone/>
              <a:defRPr sz="1800"/>
            </a:lvl4pPr>
            <a:lvl5pPr marL="0" indent="0" algn="l">
              <a:buNone/>
              <a:defRPr sz="1800"/>
            </a:lvl5pPr>
            <a:lvl6pPr marL="0" indent="0" algn="l">
              <a:buNone/>
              <a:defRPr sz="1800"/>
            </a:lvl6pPr>
            <a:lvl7pPr marL="0" indent="0" algn="l">
              <a:buNone/>
              <a:defRPr sz="1800"/>
            </a:lvl7pPr>
            <a:lvl8pPr marL="0" indent="0" algn="l">
              <a:buNone/>
              <a:defRPr sz="1800"/>
            </a:lvl8pPr>
            <a:lvl9pPr marL="0" indent="0" algn="l">
              <a:buNone/>
              <a:defRPr sz="1800"/>
            </a:lvl9pPr>
          </a:lstStyle>
          <a:p>
            <a:pPr lvl="0"/>
            <a:r>
              <a:rPr lang="en-US" smtClean="0"/>
              <a:t>Click to edit Master subtitle style</a:t>
            </a:r>
            <a:endParaRPr lang="en-US" dirty="0"/>
          </a:p>
        </p:txBody>
      </p:sp>
      <p:sp>
        <p:nvSpPr>
          <p:cNvPr id="4" name="Date Placeholder 3"/>
          <p:cNvSpPr>
            <a:spLocks noGrp="1"/>
          </p:cNvSpPr>
          <p:nvPr>
            <p:ph type="dt" sz="half" idx="10"/>
          </p:nvPr>
        </p:nvSpPr>
        <p:spPr>
          <a:xfrm>
            <a:off x="3017520" y="6400800"/>
            <a:ext cx="914400" cy="228600"/>
          </a:xfrm>
        </p:spPr>
        <p:txBody>
          <a:bodyPr/>
          <a:lstStyle/>
          <a:p>
            <a:fld id="{A9D44C9B-AD90-4CE9-A381-AD82C37EE72D}" type="datetime1">
              <a:rPr lang="en-US" smtClean="0">
                <a:solidFill>
                  <a:prstClr val="black"/>
                </a:solidFill>
              </a:rPr>
              <a:pPr/>
              <a:t>3/4/2019</a:t>
            </a:fld>
            <a:endParaRPr lang="en-US" dirty="0">
              <a:solidFill>
                <a:prstClr val="black"/>
              </a:solidFill>
            </a:endParaRPr>
          </a:p>
        </p:txBody>
      </p:sp>
      <p:pic>
        <p:nvPicPr>
          <p:cNvPr id="30" name="Picture 29">
            <a:extLst>
              <a:ext uri="{FF2B5EF4-FFF2-40B4-BE49-F238E27FC236}">
                <a16:creationId xmlns="" xmlns:a16="http://schemas.microsoft.com/office/drawing/2014/main" id="{6CC08D4F-74A9-4A3F-B659-88D05799AB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08976" y="5852160"/>
            <a:ext cx="1337310" cy="411480"/>
          </a:xfrm>
          <a:prstGeom prst="rect">
            <a:avLst/>
          </a:prstGeom>
        </p:spPr>
      </p:pic>
      <p:pic>
        <p:nvPicPr>
          <p:cNvPr id="31" name="Picture 30">
            <a:extLst>
              <a:ext uri="{FF2B5EF4-FFF2-40B4-BE49-F238E27FC236}">
                <a16:creationId xmlns="" xmlns:a16="http://schemas.microsoft.com/office/drawing/2014/main" id="{3945D5FA-7517-49B3-811E-E9BEEDC0838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394960"/>
            <a:ext cx="2432304" cy="1037191"/>
          </a:xfrm>
          <a:prstGeom prst="rect">
            <a:avLst/>
          </a:prstGeom>
        </p:spPr>
      </p:pic>
      <p:sp>
        <p:nvSpPr>
          <p:cNvPr id="10" name="TextBox 9">
            <a:extLst>
              <a:ext uri="{FF2B5EF4-FFF2-40B4-BE49-F238E27FC236}">
                <a16:creationId xmlns="" xmlns:a16="http://schemas.microsoft.com/office/drawing/2014/main" id="{84EF2601-AD24-4045-918A-3299BDDBA7AC}"/>
              </a:ext>
            </a:extLst>
          </p:cNvPr>
          <p:cNvSpPr txBox="1"/>
          <p:nvPr userDrawn="1"/>
        </p:nvSpPr>
        <p:spPr>
          <a:xfrm>
            <a:off x="274320" y="6400800"/>
            <a:ext cx="2743200" cy="228600"/>
          </a:xfrm>
          <a:prstGeom prst="rect">
            <a:avLst/>
          </a:prstGeom>
        </p:spPr>
        <p:txBody>
          <a:bodyPr vert="horz" lIns="0" tIns="0" rIns="0" bIns="0" rtlCol="0" anchor="b"/>
          <a:lstStyle>
            <a:defPPr>
              <a:defRPr lang="en-US"/>
            </a:defPPr>
            <a:lvl1pPr>
              <a:defRPr sz="800">
                <a:latin typeface="Arial" panose="020B0604020202020204" pitchFamily="34" charset="0"/>
                <a:cs typeface="Arial" panose="020B0604020202020204" pitchFamily="34" charset="0"/>
              </a:defRPr>
            </a:lvl1pPr>
          </a:lstStyle>
          <a:p>
            <a:r>
              <a:rPr lang="en-US">
                <a:solidFill>
                  <a:prstClr val="black"/>
                </a:solidFill>
              </a:rPr>
              <a:t>© 2018 Virginia </a:t>
            </a:r>
            <a:r>
              <a:rPr lang="en-US" dirty="0">
                <a:solidFill>
                  <a:prstClr val="black"/>
                </a:solidFill>
              </a:rPr>
              <a:t>Premier. All rights reserved.</a:t>
            </a:r>
          </a:p>
        </p:txBody>
      </p:sp>
    </p:spTree>
    <p:extLst>
      <p:ext uri="{BB962C8B-B14F-4D97-AF65-F5344CB8AC3E}">
        <p14:creationId xmlns:p14="http://schemas.microsoft.com/office/powerpoint/2010/main" val="4871125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1B715992-E26F-425F-96C3-49FDDFCE34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9144000" cy="6857999"/>
          </a:xfrm>
          <a:prstGeom prst="rect">
            <a:avLst/>
          </a:prstGeom>
        </p:spPr>
      </p:pic>
      <p:sp>
        <p:nvSpPr>
          <p:cNvPr id="2" name="Title 1"/>
          <p:cNvSpPr>
            <a:spLocks noGrp="1"/>
          </p:cNvSpPr>
          <p:nvPr>
            <p:ph type="title"/>
          </p:nvPr>
        </p:nvSpPr>
        <p:spPr>
          <a:xfrm>
            <a:off x="274320" y="365126"/>
            <a:ext cx="5257800" cy="82296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C826FC84-E7D8-4E76-B275-FAB4B4B5ECF6}" type="datetime1">
              <a:rPr lang="en-US" smtClean="0">
                <a:solidFill>
                  <a:prstClr val="black"/>
                </a:solidFill>
              </a:rPr>
              <a:pPr/>
              <a:t>3/4/2019</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Copyright information or prentation title here</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486C3E1-94F4-4C1F-96BC-3FFDF3018594}" type="slidenum">
              <a:rPr lang="en-US" smtClean="0">
                <a:solidFill>
                  <a:prstClr val="black"/>
                </a:solidFill>
              </a:rPr>
              <a:pPr/>
              <a:t>‹#›</a:t>
            </a:fld>
            <a:endParaRPr lang="en-US" dirty="0">
              <a:solidFill>
                <a:prstClr val="black"/>
              </a:solidFill>
            </a:endParaRPr>
          </a:p>
        </p:txBody>
      </p:sp>
      <p:pic>
        <p:nvPicPr>
          <p:cNvPr id="10" name="Picture 9">
            <a:extLst>
              <a:ext uri="{FF2B5EF4-FFF2-40B4-BE49-F238E27FC236}">
                <a16:creationId xmlns="" xmlns:a16="http://schemas.microsoft.com/office/drawing/2014/main" id="{BD31838D-C48A-4B19-BAF8-3D45448CDD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 y="6135624"/>
            <a:ext cx="1490472" cy="674309"/>
          </a:xfrm>
          <a:prstGeom prst="rect">
            <a:avLst/>
          </a:prstGeom>
        </p:spPr>
      </p:pic>
      <p:sp>
        <p:nvSpPr>
          <p:cNvPr id="7" name="Text Placeholder 6">
            <a:extLst>
              <a:ext uri="{FF2B5EF4-FFF2-40B4-BE49-F238E27FC236}">
                <a16:creationId xmlns="" xmlns:a16="http://schemas.microsoft.com/office/drawing/2014/main" id="{CACD0E66-6C8D-4AD6-B6B6-36B3C23E471A}"/>
              </a:ext>
            </a:extLst>
          </p:cNvPr>
          <p:cNvSpPr>
            <a:spLocks noGrp="1"/>
          </p:cNvSpPr>
          <p:nvPr>
            <p:ph type="body" sz="quarter" idx="14"/>
          </p:nvPr>
        </p:nvSpPr>
        <p:spPr>
          <a:xfrm>
            <a:off x="274320" y="1463675"/>
            <a:ext cx="5998464" cy="4572000"/>
          </a:xfrm>
        </p:spPr>
        <p:txBody>
          <a:bodyPr/>
          <a:lstStyle>
            <a:lvl1pPr>
              <a:lnSpc>
                <a:spcPct val="100000"/>
              </a:lnSpc>
              <a:spcBef>
                <a:spcPts val="900"/>
              </a:spcBef>
              <a:defRPr sz="2400"/>
            </a:lvl1pPr>
            <a:lvl2pPr marL="342900" indent="-342900">
              <a:spcBef>
                <a:spcPts val="900"/>
              </a:spcBef>
              <a:buClrTx/>
              <a:buFont typeface="+mj-lt"/>
              <a:buAutoNum type="arabicPeriod"/>
              <a:defRPr sz="2400"/>
            </a:lvl2pPr>
            <a:lvl3pPr marL="521208" indent="-173038">
              <a:buClrTx/>
              <a:defRPr sz="2400"/>
            </a:lvl3pPr>
            <a:lvl4pPr marL="521208" indent="-173038">
              <a:buClrTx/>
              <a:defRPr sz="2400"/>
            </a:lvl4pPr>
            <a:lvl5pPr marL="521208" indent="-173038">
              <a:buClrTx/>
              <a:defRPr sz="2400"/>
            </a:lvl5pPr>
            <a:lvl6pPr marL="521208">
              <a:buClrTx/>
              <a:defRPr sz="2400"/>
            </a:lvl6pPr>
            <a:lvl7pPr marL="521208">
              <a:buClrTx/>
              <a:defRPr sz="2400"/>
            </a:lvl7pPr>
            <a:lvl8pPr marL="521208">
              <a:buClrTx/>
              <a:defRPr sz="2400"/>
            </a:lvl8pPr>
            <a:lvl9pPr marL="521208">
              <a:buClrTx/>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97201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859536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F3D3D5-9A47-482F-BDF1-432E7F72EF43}" type="datetime1">
              <a:rPr lang="en-US" smtClean="0">
                <a:solidFill>
                  <a:prstClr val="black"/>
                </a:solidFill>
              </a:rPr>
              <a:pPr/>
              <a:t>3/4/2019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 xmlns:a16="http://schemas.microsoft.com/office/drawing/2014/main"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4719010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42062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463040"/>
            <a:ext cx="42062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C81AF7-053F-4DA0-9FAC-9ED881127372}" type="datetime1">
              <a:rPr lang="en-US" smtClean="0">
                <a:solidFill>
                  <a:prstClr val="black"/>
                </a:solidFill>
              </a:rPr>
              <a:pPr/>
              <a:t>3/4/2019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 xmlns:a16="http://schemas.microsoft.com/office/drawing/2014/main"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13856800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3-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274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00400" y="1463040"/>
            <a:ext cx="274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796995-B160-4267-9961-56DA3CE689F5}" type="datetime1">
              <a:rPr lang="en-US" smtClean="0">
                <a:solidFill>
                  <a:prstClr val="black"/>
                </a:solidFill>
              </a:rPr>
              <a:pPr/>
              <a:t>3/4/2019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 xmlns:a16="http://schemas.microsoft.com/office/drawing/2014/main"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
        <p:nvSpPr>
          <p:cNvPr id="9" name="Content Placeholder 3">
            <a:extLst>
              <a:ext uri="{FF2B5EF4-FFF2-40B4-BE49-F238E27FC236}">
                <a16:creationId xmlns="" xmlns:a16="http://schemas.microsoft.com/office/drawing/2014/main" id="{DC7DA3F0-ED3B-4E88-BFFE-2D8764C1BCF9}"/>
              </a:ext>
            </a:extLst>
          </p:cNvPr>
          <p:cNvSpPr>
            <a:spLocks noGrp="1"/>
          </p:cNvSpPr>
          <p:nvPr>
            <p:ph sz="half" idx="13"/>
          </p:nvPr>
        </p:nvSpPr>
        <p:spPr>
          <a:xfrm>
            <a:off x="6126480" y="1463040"/>
            <a:ext cx="274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6609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2-Column (1/3; 2/3)">
    <p:spTree>
      <p:nvGrpSpPr>
        <p:cNvPr id="1" name=""/>
        <p:cNvGrpSpPr/>
        <p:nvPr/>
      </p:nvGrpSpPr>
      <p:grpSpPr>
        <a:xfrm>
          <a:off x="0" y="0"/>
          <a:ext cx="0" cy="0"/>
          <a:chOff x="0" y="0"/>
          <a:chExt cx="0" cy="0"/>
        </a:xfrm>
      </p:grpSpPr>
      <p:sp>
        <p:nvSpPr>
          <p:cNvPr id="2" name="Title 1"/>
          <p:cNvSpPr>
            <a:spLocks noGrp="1"/>
          </p:cNvSpPr>
          <p:nvPr>
            <p:ph type="title"/>
          </p:nvPr>
        </p:nvSpPr>
        <p:spPr>
          <a:xfrm>
            <a:off x="274320" y="365126"/>
            <a:ext cx="8595360" cy="82296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28346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91840" y="1463040"/>
            <a:ext cx="55778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D05F8A-4A56-4A36-B840-AE8157CF4593}" type="datetime1">
              <a:rPr lang="en-US" smtClean="0">
                <a:solidFill>
                  <a:prstClr val="black"/>
                </a:solidFill>
              </a:rPr>
              <a:pPr/>
              <a:t>3/4/2019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 xmlns:a16="http://schemas.microsoft.com/office/drawing/2014/main"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26006468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2-Column (2/3; 1/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55778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35040" y="1463040"/>
            <a:ext cx="28346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3A806AC-7C8D-4651-AF00-A67D756EA228}" type="datetime1">
              <a:rPr lang="en-US" smtClean="0">
                <a:solidFill>
                  <a:prstClr val="black"/>
                </a:solidFill>
              </a:rPr>
              <a:pPr/>
              <a:t>3/4/2019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 xmlns:a16="http://schemas.microsoft.com/office/drawing/2014/main"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19262564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ivider / Quote A">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6F26BD1B-8DEA-4C5C-9762-D18EE7141F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9144000" cy="6857999"/>
          </a:xfrm>
          <a:prstGeom prst="rect">
            <a:avLst/>
          </a:prstGeom>
        </p:spPr>
      </p:pic>
      <p:sp>
        <p:nvSpPr>
          <p:cNvPr id="4" name="Date Placeholder 3"/>
          <p:cNvSpPr>
            <a:spLocks noGrp="1"/>
          </p:cNvSpPr>
          <p:nvPr>
            <p:ph type="dt" sz="half" idx="10"/>
          </p:nvPr>
        </p:nvSpPr>
        <p:spPr>
          <a:xfrm>
            <a:off x="7498080" y="6400800"/>
            <a:ext cx="914400" cy="228600"/>
          </a:xfrm>
        </p:spPr>
        <p:txBody>
          <a:bodyPr/>
          <a:lstStyle>
            <a:lvl1pPr>
              <a:defRPr>
                <a:solidFill>
                  <a:schemeClr val="tx1"/>
                </a:solidFill>
              </a:defRPr>
            </a:lvl1pPr>
          </a:lstStyle>
          <a:p>
            <a:fld id="{FC24EE63-C026-4061-B765-2F00C3BE979D}" type="datetime1">
              <a:rPr lang="en-US" smtClean="0">
                <a:solidFill>
                  <a:prstClr val="black"/>
                </a:solidFill>
              </a:rPr>
              <a:pPr/>
              <a:t>3/4/2019</a:t>
            </a:fld>
            <a:endParaRPr lang="en-US">
              <a:solidFill>
                <a:prstClr val="black"/>
              </a:solidFill>
            </a:endParaRPr>
          </a:p>
        </p:txBody>
      </p:sp>
      <p:sp>
        <p:nvSpPr>
          <p:cNvPr id="5" name="Footer Placeholder 4"/>
          <p:cNvSpPr>
            <a:spLocks noGrp="1"/>
          </p:cNvSpPr>
          <p:nvPr>
            <p:ph type="ftr" sz="quarter" idx="11"/>
          </p:nvPr>
        </p:nvSpPr>
        <p:spPr>
          <a:xfrm>
            <a:off x="2286000" y="6400800"/>
            <a:ext cx="5212080" cy="228600"/>
          </a:xfrm>
        </p:spPr>
        <p:txBody>
          <a:bodyPr/>
          <a:lstStyle/>
          <a:p>
            <a:r>
              <a:rPr lang="en-US">
                <a:solidFill>
                  <a:prstClr val="black"/>
                </a:solidFill>
              </a:rPr>
              <a:t>Copyright information or prentation title here</a:t>
            </a:r>
            <a:endParaRPr lang="en-US" dirty="0">
              <a:solidFill>
                <a:prstClr val="black"/>
              </a:solidFill>
            </a:endParaRPr>
          </a:p>
        </p:txBody>
      </p:sp>
      <p:sp>
        <p:nvSpPr>
          <p:cNvPr id="6" name="Slide Number Placeholder 5"/>
          <p:cNvSpPr>
            <a:spLocks noGrp="1"/>
          </p:cNvSpPr>
          <p:nvPr>
            <p:ph type="sldNum" sz="quarter" idx="12"/>
          </p:nvPr>
        </p:nvSpPr>
        <p:spPr>
          <a:xfrm>
            <a:off x="8412480" y="6400800"/>
            <a:ext cx="457200" cy="228600"/>
          </a:xfrm>
        </p:spPr>
        <p:txBody>
          <a:bodyPr/>
          <a:lstStyle>
            <a:lvl1pPr>
              <a:defRPr>
                <a:solidFill>
                  <a:schemeClr val="tx1"/>
                </a:solidFill>
              </a:defRPr>
            </a:lvl1p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 xmlns:a16="http://schemas.microsoft.com/office/drawing/2014/main" id="{4F29F085-0DCC-424F-BEA4-610EE7420B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
        <p:nvSpPr>
          <p:cNvPr id="10" name="Text Placeholder 2">
            <a:extLst>
              <a:ext uri="{FF2B5EF4-FFF2-40B4-BE49-F238E27FC236}">
                <a16:creationId xmlns="" xmlns:a16="http://schemas.microsoft.com/office/drawing/2014/main" id="{92603B85-A298-4CEA-A949-48CA4142977A}"/>
              </a:ext>
            </a:extLst>
          </p:cNvPr>
          <p:cNvSpPr>
            <a:spLocks noGrp="1"/>
          </p:cNvSpPr>
          <p:nvPr>
            <p:ph type="body" sz="quarter" idx="14"/>
          </p:nvPr>
        </p:nvSpPr>
        <p:spPr>
          <a:xfrm>
            <a:off x="274319" y="1463040"/>
            <a:ext cx="6629400" cy="4206240"/>
          </a:xfrm>
        </p:spPr>
        <p:txBody>
          <a:bodyPr/>
          <a:lstStyle>
            <a:lvl1pPr>
              <a:lnSpc>
                <a:spcPct val="90000"/>
              </a:lnSpc>
              <a:spcBef>
                <a:spcPts val="0"/>
              </a:spcBef>
              <a:defRPr sz="4000">
                <a:solidFill>
                  <a:schemeClr val="tx1"/>
                </a:solidFill>
              </a:defRPr>
            </a:lvl1pPr>
            <a:lvl2pPr marL="173736" indent="-173736">
              <a:lnSpc>
                <a:spcPct val="90000"/>
              </a:lnSpc>
              <a:spcBef>
                <a:spcPts val="0"/>
              </a:spcBef>
              <a:buNone/>
              <a:defRPr sz="4000">
                <a:solidFill>
                  <a:schemeClr val="tx1"/>
                </a:solidFill>
              </a:defRPr>
            </a:lvl2pPr>
            <a:lvl3pPr marL="173736">
              <a:lnSpc>
                <a:spcPct val="90000"/>
              </a:lnSpc>
              <a:spcBef>
                <a:spcPts val="0"/>
              </a:spcBef>
              <a:defRPr sz="4000">
                <a:solidFill>
                  <a:schemeClr val="tx1"/>
                </a:solidFill>
              </a:defRPr>
            </a:lvl3pPr>
            <a:lvl4pPr marL="173736">
              <a:lnSpc>
                <a:spcPct val="90000"/>
              </a:lnSpc>
              <a:spcBef>
                <a:spcPts val="0"/>
              </a:spcBef>
              <a:defRPr sz="4000">
                <a:solidFill>
                  <a:schemeClr val="tx1"/>
                </a:solidFill>
              </a:defRPr>
            </a:lvl4pPr>
            <a:lvl5pPr marL="173736">
              <a:lnSpc>
                <a:spcPct val="90000"/>
              </a:lnSpc>
              <a:spcBef>
                <a:spcPts val="0"/>
              </a:spcBef>
              <a:defRPr sz="4000">
                <a:solidFill>
                  <a:schemeClr val="tx1"/>
                </a:solidFill>
              </a:defRPr>
            </a:lvl5pPr>
            <a:lvl6pPr marL="173736">
              <a:lnSpc>
                <a:spcPct val="90000"/>
              </a:lnSpc>
              <a:spcBef>
                <a:spcPts val="0"/>
              </a:spcBef>
              <a:defRPr sz="4000">
                <a:solidFill>
                  <a:schemeClr val="tx1"/>
                </a:solidFill>
              </a:defRPr>
            </a:lvl6pPr>
            <a:lvl7pPr marL="173736">
              <a:lnSpc>
                <a:spcPct val="90000"/>
              </a:lnSpc>
              <a:spcBef>
                <a:spcPts val="0"/>
              </a:spcBef>
              <a:defRPr sz="4000">
                <a:solidFill>
                  <a:schemeClr val="tx1"/>
                </a:solidFill>
              </a:defRPr>
            </a:lvl7pPr>
            <a:lvl8pPr marL="173736">
              <a:lnSpc>
                <a:spcPct val="90000"/>
              </a:lnSpc>
              <a:spcBef>
                <a:spcPts val="0"/>
              </a:spcBef>
              <a:defRPr sz="4000">
                <a:solidFill>
                  <a:schemeClr val="tx1"/>
                </a:solidFill>
              </a:defRPr>
            </a:lvl8pPr>
            <a:lvl9pPr marL="173736">
              <a:lnSpc>
                <a:spcPct val="90000"/>
              </a:lnSpc>
              <a:spcBef>
                <a:spcPts val="0"/>
              </a:spcBef>
              <a:defRPr sz="4000">
                <a:solidFill>
                  <a:schemeClr val="tx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467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3-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274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00400" y="1463040"/>
            <a:ext cx="274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796995-B160-4267-9961-56DA3CE689F5}" type="datetime1">
              <a:rPr lang="en-US" smtClean="0"/>
              <a:t>3/4/2019</a:t>
            </a:fld>
            <a:endParaRPr lang="en-US"/>
          </a:p>
        </p:txBody>
      </p:sp>
      <p:sp>
        <p:nvSpPr>
          <p:cNvPr id="6" name="Footer Placeholder 5"/>
          <p:cNvSpPr>
            <a:spLocks noGrp="1"/>
          </p:cNvSpPr>
          <p:nvPr>
            <p:ph type="ftr" sz="quarter" idx="11"/>
          </p:nvPr>
        </p:nvSpPr>
        <p:spPr/>
        <p:txBody>
          <a:bodyPr/>
          <a:lstStyle/>
          <a:p>
            <a:r>
              <a:rPr lang="en-US"/>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t>‹#›</a:t>
            </a:fld>
            <a:endParaRPr lang="en-US"/>
          </a:p>
        </p:txBody>
      </p:sp>
      <p:pic>
        <p:nvPicPr>
          <p:cNvPr id="8" name="Picture 7">
            <a:extLst>
              <a:ext uri="{FF2B5EF4-FFF2-40B4-BE49-F238E27FC236}">
                <a16:creationId xmlns:a16="http://schemas.microsoft.com/office/drawing/2014/main" xmlns=""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
        <p:nvSpPr>
          <p:cNvPr id="9" name="Content Placeholder 3">
            <a:extLst>
              <a:ext uri="{FF2B5EF4-FFF2-40B4-BE49-F238E27FC236}">
                <a16:creationId xmlns:a16="http://schemas.microsoft.com/office/drawing/2014/main" xmlns="" id="{DC7DA3F0-ED3B-4E88-BFFE-2D8764C1BCF9}"/>
              </a:ext>
            </a:extLst>
          </p:cNvPr>
          <p:cNvSpPr>
            <a:spLocks noGrp="1"/>
          </p:cNvSpPr>
          <p:nvPr>
            <p:ph sz="half" idx="13"/>
          </p:nvPr>
        </p:nvSpPr>
        <p:spPr>
          <a:xfrm>
            <a:off x="6126480" y="1463040"/>
            <a:ext cx="274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68127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ivider / Quote B">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75DA97D8-BD2A-4657-9BDA-CE2C4D34DB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9144000" cy="6857999"/>
          </a:xfrm>
          <a:prstGeom prst="rect">
            <a:avLst/>
          </a:prstGeom>
        </p:spPr>
      </p:pic>
      <p:sp>
        <p:nvSpPr>
          <p:cNvPr id="4" name="Date Placeholder 3"/>
          <p:cNvSpPr>
            <a:spLocks noGrp="1"/>
          </p:cNvSpPr>
          <p:nvPr>
            <p:ph type="dt" sz="half" idx="10"/>
          </p:nvPr>
        </p:nvSpPr>
        <p:spPr>
          <a:xfrm>
            <a:off x="7498080" y="6400800"/>
            <a:ext cx="914400" cy="228600"/>
          </a:xfrm>
        </p:spPr>
        <p:txBody>
          <a:bodyPr/>
          <a:lstStyle>
            <a:lvl1pPr>
              <a:defRPr>
                <a:solidFill>
                  <a:schemeClr val="tx1"/>
                </a:solidFill>
              </a:defRPr>
            </a:lvl1pPr>
          </a:lstStyle>
          <a:p>
            <a:fld id="{CBE0DE76-549B-44A9-8DB0-D9DA8BCD782E}" type="datetime1">
              <a:rPr lang="en-US" smtClean="0">
                <a:solidFill>
                  <a:prstClr val="black"/>
                </a:solidFill>
              </a:rPr>
              <a:pPr/>
              <a:t>3/4/2019</a:t>
            </a:fld>
            <a:endParaRPr lang="en-US">
              <a:solidFill>
                <a:prstClr val="black"/>
              </a:solidFill>
            </a:endParaRPr>
          </a:p>
        </p:txBody>
      </p:sp>
      <p:sp>
        <p:nvSpPr>
          <p:cNvPr id="5" name="Footer Placeholder 4"/>
          <p:cNvSpPr>
            <a:spLocks noGrp="1"/>
          </p:cNvSpPr>
          <p:nvPr>
            <p:ph type="ftr" sz="quarter" idx="11"/>
          </p:nvPr>
        </p:nvSpPr>
        <p:spPr>
          <a:xfrm>
            <a:off x="2286000" y="6400800"/>
            <a:ext cx="5212080" cy="228600"/>
          </a:xfrm>
        </p:spPr>
        <p:txBody>
          <a:bodyPr/>
          <a:lstStyle/>
          <a:p>
            <a:r>
              <a:rPr lang="en-US">
                <a:solidFill>
                  <a:prstClr val="black"/>
                </a:solidFill>
              </a:rPr>
              <a:t>Copyright information or prentation title here</a:t>
            </a:r>
            <a:endParaRPr lang="en-US" dirty="0">
              <a:solidFill>
                <a:prstClr val="black"/>
              </a:solidFill>
            </a:endParaRPr>
          </a:p>
        </p:txBody>
      </p:sp>
      <p:sp>
        <p:nvSpPr>
          <p:cNvPr id="6" name="Slide Number Placeholder 5"/>
          <p:cNvSpPr>
            <a:spLocks noGrp="1"/>
          </p:cNvSpPr>
          <p:nvPr>
            <p:ph type="sldNum" sz="quarter" idx="12"/>
          </p:nvPr>
        </p:nvSpPr>
        <p:spPr>
          <a:xfrm>
            <a:off x="8412480" y="6400800"/>
            <a:ext cx="457200" cy="228600"/>
          </a:xfrm>
        </p:spPr>
        <p:txBody>
          <a:bodyPr/>
          <a:lstStyle>
            <a:lvl1pPr>
              <a:defRPr>
                <a:solidFill>
                  <a:schemeClr val="tx1"/>
                </a:solidFill>
              </a:defRPr>
            </a:lvl1pPr>
          </a:lstStyle>
          <a:p>
            <a:fld id="{3486C3E1-94F4-4C1F-96BC-3FFDF3018594}" type="slidenum">
              <a:rPr lang="en-US" smtClean="0">
                <a:solidFill>
                  <a:prstClr val="black"/>
                </a:solidFill>
              </a:rPr>
              <a:pPr/>
              <a:t>‹#›</a:t>
            </a:fld>
            <a:endParaRPr lang="en-US" dirty="0">
              <a:solidFill>
                <a:prstClr val="black"/>
              </a:solidFill>
            </a:endParaRPr>
          </a:p>
        </p:txBody>
      </p:sp>
      <p:pic>
        <p:nvPicPr>
          <p:cNvPr id="9" name="Picture 8">
            <a:extLst>
              <a:ext uri="{FF2B5EF4-FFF2-40B4-BE49-F238E27FC236}">
                <a16:creationId xmlns="" xmlns:a16="http://schemas.microsoft.com/office/drawing/2014/main" id="{D973AF57-0E7B-451D-A53B-289724F6EA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 y="6135624"/>
            <a:ext cx="1490472" cy="674309"/>
          </a:xfrm>
          <a:prstGeom prst="rect">
            <a:avLst/>
          </a:prstGeom>
        </p:spPr>
      </p:pic>
      <p:sp>
        <p:nvSpPr>
          <p:cNvPr id="13" name="Text Placeholder 2">
            <a:extLst>
              <a:ext uri="{FF2B5EF4-FFF2-40B4-BE49-F238E27FC236}">
                <a16:creationId xmlns="" xmlns:a16="http://schemas.microsoft.com/office/drawing/2014/main" id="{727E94F9-F354-415D-A05C-C0C7AD12D9A7}"/>
              </a:ext>
            </a:extLst>
          </p:cNvPr>
          <p:cNvSpPr>
            <a:spLocks noGrp="1"/>
          </p:cNvSpPr>
          <p:nvPr>
            <p:ph type="body" sz="quarter" idx="14"/>
          </p:nvPr>
        </p:nvSpPr>
        <p:spPr>
          <a:xfrm>
            <a:off x="274319" y="1463040"/>
            <a:ext cx="6629400" cy="4206240"/>
          </a:xfrm>
        </p:spPr>
        <p:txBody>
          <a:bodyPr/>
          <a:lstStyle>
            <a:lvl1pPr>
              <a:lnSpc>
                <a:spcPct val="90000"/>
              </a:lnSpc>
              <a:spcBef>
                <a:spcPts val="0"/>
              </a:spcBef>
              <a:defRPr sz="4000">
                <a:solidFill>
                  <a:schemeClr val="tx1"/>
                </a:solidFill>
              </a:defRPr>
            </a:lvl1pPr>
            <a:lvl2pPr marL="173736" indent="-173736">
              <a:lnSpc>
                <a:spcPct val="90000"/>
              </a:lnSpc>
              <a:spcBef>
                <a:spcPts val="0"/>
              </a:spcBef>
              <a:buNone/>
              <a:defRPr sz="4000">
                <a:solidFill>
                  <a:schemeClr val="tx1"/>
                </a:solidFill>
              </a:defRPr>
            </a:lvl2pPr>
            <a:lvl3pPr marL="173736">
              <a:lnSpc>
                <a:spcPct val="90000"/>
              </a:lnSpc>
              <a:spcBef>
                <a:spcPts val="0"/>
              </a:spcBef>
              <a:defRPr sz="4000">
                <a:solidFill>
                  <a:schemeClr val="tx1"/>
                </a:solidFill>
              </a:defRPr>
            </a:lvl3pPr>
            <a:lvl4pPr marL="173736">
              <a:lnSpc>
                <a:spcPct val="90000"/>
              </a:lnSpc>
              <a:spcBef>
                <a:spcPts val="0"/>
              </a:spcBef>
              <a:defRPr sz="4000">
                <a:solidFill>
                  <a:schemeClr val="tx1"/>
                </a:solidFill>
              </a:defRPr>
            </a:lvl4pPr>
            <a:lvl5pPr marL="173736">
              <a:lnSpc>
                <a:spcPct val="90000"/>
              </a:lnSpc>
              <a:spcBef>
                <a:spcPts val="0"/>
              </a:spcBef>
              <a:defRPr sz="4000">
                <a:solidFill>
                  <a:schemeClr val="tx1"/>
                </a:solidFill>
              </a:defRPr>
            </a:lvl5pPr>
            <a:lvl6pPr marL="173736">
              <a:lnSpc>
                <a:spcPct val="90000"/>
              </a:lnSpc>
              <a:spcBef>
                <a:spcPts val="0"/>
              </a:spcBef>
              <a:defRPr sz="4000">
                <a:solidFill>
                  <a:schemeClr val="tx1"/>
                </a:solidFill>
              </a:defRPr>
            </a:lvl6pPr>
            <a:lvl7pPr marL="173736">
              <a:lnSpc>
                <a:spcPct val="90000"/>
              </a:lnSpc>
              <a:spcBef>
                <a:spcPts val="0"/>
              </a:spcBef>
              <a:defRPr sz="4000">
                <a:solidFill>
                  <a:schemeClr val="tx1"/>
                </a:solidFill>
              </a:defRPr>
            </a:lvl7pPr>
            <a:lvl8pPr marL="173736">
              <a:lnSpc>
                <a:spcPct val="90000"/>
              </a:lnSpc>
              <a:spcBef>
                <a:spcPts val="0"/>
              </a:spcBef>
              <a:defRPr sz="4000">
                <a:solidFill>
                  <a:schemeClr val="tx1"/>
                </a:solidFill>
              </a:defRPr>
            </a:lvl8pPr>
            <a:lvl9pPr marL="173736">
              <a:lnSpc>
                <a:spcPct val="90000"/>
              </a:lnSpc>
              <a:spcBef>
                <a:spcPts val="0"/>
              </a:spcBef>
              <a:defRPr sz="4000">
                <a:solidFill>
                  <a:schemeClr val="tx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56503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ivider / Quote C">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156813C7-107E-4313-A1A3-423BE33C6A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9144000" cy="6857999"/>
          </a:xfrm>
          <a:prstGeom prst="rect">
            <a:avLst/>
          </a:prstGeom>
        </p:spPr>
      </p:pic>
      <p:sp>
        <p:nvSpPr>
          <p:cNvPr id="4" name="Date Placeholder 3"/>
          <p:cNvSpPr>
            <a:spLocks noGrp="1"/>
          </p:cNvSpPr>
          <p:nvPr>
            <p:ph type="dt" sz="half" idx="10"/>
          </p:nvPr>
        </p:nvSpPr>
        <p:spPr>
          <a:xfrm>
            <a:off x="7498080" y="6400800"/>
            <a:ext cx="914400" cy="228600"/>
          </a:xfrm>
        </p:spPr>
        <p:txBody>
          <a:bodyPr/>
          <a:lstStyle>
            <a:lvl1pP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vl6pPr algn="ctr">
              <a:defRPr>
                <a:solidFill>
                  <a:schemeClr val="bg1"/>
                </a:solidFill>
              </a:defRPr>
            </a:lvl6pPr>
            <a:lvl7pPr algn="ctr">
              <a:defRPr>
                <a:solidFill>
                  <a:schemeClr val="bg1"/>
                </a:solidFill>
              </a:defRPr>
            </a:lvl7pPr>
            <a:lvl8pPr algn="ctr">
              <a:defRPr>
                <a:solidFill>
                  <a:schemeClr val="bg1"/>
                </a:solidFill>
              </a:defRPr>
            </a:lvl8pPr>
            <a:lvl9pPr algn="ctr">
              <a:defRPr>
                <a:solidFill>
                  <a:schemeClr val="bg1"/>
                </a:solidFill>
              </a:defRPr>
            </a:lvl9pPr>
          </a:lstStyle>
          <a:p>
            <a:fld id="{0406E34F-3516-4520-8ADB-C29B3C79FE61}" type="datetime1">
              <a:rPr lang="en-US" smtClean="0">
                <a:solidFill>
                  <a:prstClr val="white"/>
                </a:solidFill>
              </a:rPr>
              <a:pPr/>
              <a:t>3/4/2019</a:t>
            </a:fld>
            <a:endParaRPr lang="en-US">
              <a:solidFill>
                <a:prstClr val="white"/>
              </a:solidFill>
            </a:endParaRPr>
          </a:p>
        </p:txBody>
      </p:sp>
      <p:sp>
        <p:nvSpPr>
          <p:cNvPr id="5" name="Footer Placeholder 4"/>
          <p:cNvSpPr>
            <a:spLocks noGrp="1"/>
          </p:cNvSpPr>
          <p:nvPr>
            <p:ph type="ftr" sz="quarter" idx="11"/>
          </p:nvPr>
        </p:nvSpPr>
        <p:spPr>
          <a:xfrm>
            <a:off x="2286000" y="6400800"/>
            <a:ext cx="5212080" cy="228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solidFill>
                  <a:prstClr val="white"/>
                </a:solidFill>
              </a:rPr>
              <a:t>Copyright information or prentation title here</a:t>
            </a:r>
            <a:endParaRPr lang="en-US" dirty="0">
              <a:solidFill>
                <a:prstClr val="white"/>
              </a:solidFill>
            </a:endParaRPr>
          </a:p>
        </p:txBody>
      </p:sp>
      <p:sp>
        <p:nvSpPr>
          <p:cNvPr id="6" name="Slide Number Placeholder 5"/>
          <p:cNvSpPr>
            <a:spLocks noGrp="1"/>
          </p:cNvSpPr>
          <p:nvPr>
            <p:ph type="sldNum" sz="quarter" idx="12"/>
          </p:nvPr>
        </p:nvSpPr>
        <p:spPr>
          <a:xfrm>
            <a:off x="8412480" y="6400800"/>
            <a:ext cx="457200" cy="228600"/>
          </a:xfrm>
        </p:spPr>
        <p:txBody>
          <a:bodyPr/>
          <a:lstStyle>
            <a:lvl1pPr>
              <a:defRPr>
                <a:solidFill>
                  <a:schemeClr val="tx1"/>
                </a:solidFill>
              </a:defRPr>
            </a:lvl1pPr>
          </a:lstStyle>
          <a:p>
            <a:fld id="{3486C3E1-94F4-4C1F-96BC-3FFDF3018594}" type="slidenum">
              <a:rPr lang="en-US" smtClean="0">
                <a:solidFill>
                  <a:prstClr val="black"/>
                </a:solidFill>
              </a:rPr>
              <a:pPr/>
              <a:t>‹#›</a:t>
            </a:fld>
            <a:endParaRPr lang="en-US" dirty="0">
              <a:solidFill>
                <a:prstClr val="black"/>
              </a:solidFill>
            </a:endParaRPr>
          </a:p>
        </p:txBody>
      </p:sp>
      <p:pic>
        <p:nvPicPr>
          <p:cNvPr id="9" name="Picture 8">
            <a:extLst>
              <a:ext uri="{FF2B5EF4-FFF2-40B4-BE49-F238E27FC236}">
                <a16:creationId xmlns="" xmlns:a16="http://schemas.microsoft.com/office/drawing/2014/main" id="{D973AF57-0E7B-451D-A53B-289724F6EA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 y="6135624"/>
            <a:ext cx="1490472" cy="674308"/>
          </a:xfrm>
          <a:prstGeom prst="rect">
            <a:avLst/>
          </a:prstGeom>
        </p:spPr>
      </p:pic>
      <p:sp>
        <p:nvSpPr>
          <p:cNvPr id="10" name="Text Placeholder 2">
            <a:extLst>
              <a:ext uri="{FF2B5EF4-FFF2-40B4-BE49-F238E27FC236}">
                <a16:creationId xmlns="" xmlns:a16="http://schemas.microsoft.com/office/drawing/2014/main" id="{02F5EF9D-0347-48E8-844E-A236CB13F542}"/>
              </a:ext>
            </a:extLst>
          </p:cNvPr>
          <p:cNvSpPr>
            <a:spLocks noGrp="1"/>
          </p:cNvSpPr>
          <p:nvPr>
            <p:ph type="body" sz="quarter" idx="14"/>
          </p:nvPr>
        </p:nvSpPr>
        <p:spPr>
          <a:xfrm>
            <a:off x="274319" y="1463040"/>
            <a:ext cx="6629400" cy="4206240"/>
          </a:xfrm>
        </p:spPr>
        <p:txBody>
          <a:bodyPr/>
          <a:lstStyle>
            <a:lvl1pPr>
              <a:lnSpc>
                <a:spcPct val="90000"/>
              </a:lnSpc>
              <a:spcBef>
                <a:spcPts val="0"/>
              </a:spcBef>
              <a:defRPr sz="4000">
                <a:solidFill>
                  <a:schemeClr val="bg1"/>
                </a:solidFill>
              </a:defRPr>
            </a:lvl1pPr>
            <a:lvl2pPr marL="173736" indent="-173736">
              <a:lnSpc>
                <a:spcPct val="90000"/>
              </a:lnSpc>
              <a:spcBef>
                <a:spcPts val="0"/>
              </a:spcBef>
              <a:buNone/>
              <a:defRPr sz="4000">
                <a:solidFill>
                  <a:schemeClr val="bg1"/>
                </a:solidFill>
              </a:defRPr>
            </a:lvl2pPr>
            <a:lvl3pPr marL="173736">
              <a:lnSpc>
                <a:spcPct val="90000"/>
              </a:lnSpc>
              <a:spcBef>
                <a:spcPts val="0"/>
              </a:spcBef>
              <a:defRPr sz="4000">
                <a:solidFill>
                  <a:schemeClr val="bg1"/>
                </a:solidFill>
              </a:defRPr>
            </a:lvl3pPr>
            <a:lvl4pPr marL="173736">
              <a:lnSpc>
                <a:spcPct val="90000"/>
              </a:lnSpc>
              <a:spcBef>
                <a:spcPts val="0"/>
              </a:spcBef>
              <a:defRPr sz="4000">
                <a:solidFill>
                  <a:schemeClr val="bg1"/>
                </a:solidFill>
              </a:defRPr>
            </a:lvl4pPr>
            <a:lvl5pPr marL="173736">
              <a:lnSpc>
                <a:spcPct val="90000"/>
              </a:lnSpc>
              <a:spcBef>
                <a:spcPts val="0"/>
              </a:spcBef>
              <a:defRPr sz="4000">
                <a:solidFill>
                  <a:schemeClr val="bg1"/>
                </a:solidFill>
              </a:defRPr>
            </a:lvl5pPr>
            <a:lvl6pPr marL="173736">
              <a:lnSpc>
                <a:spcPct val="90000"/>
              </a:lnSpc>
              <a:spcBef>
                <a:spcPts val="0"/>
              </a:spcBef>
              <a:defRPr sz="4000">
                <a:solidFill>
                  <a:schemeClr val="bg1"/>
                </a:solidFill>
              </a:defRPr>
            </a:lvl6pPr>
            <a:lvl7pPr marL="173736">
              <a:lnSpc>
                <a:spcPct val="90000"/>
              </a:lnSpc>
              <a:spcBef>
                <a:spcPts val="0"/>
              </a:spcBef>
              <a:defRPr sz="4000">
                <a:solidFill>
                  <a:schemeClr val="bg1"/>
                </a:solidFill>
              </a:defRPr>
            </a:lvl7pPr>
            <a:lvl8pPr marL="173736">
              <a:lnSpc>
                <a:spcPct val="90000"/>
              </a:lnSpc>
              <a:spcBef>
                <a:spcPts val="0"/>
              </a:spcBef>
              <a:defRPr sz="4000">
                <a:solidFill>
                  <a:schemeClr val="bg1"/>
                </a:solidFill>
              </a:defRPr>
            </a:lvl8pPr>
            <a:lvl9pPr marL="173736">
              <a:lnSpc>
                <a:spcPct val="90000"/>
              </a:lnSpc>
              <a:spcBef>
                <a:spcPts val="0"/>
              </a:spcBef>
              <a:defRPr sz="4000">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30573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vider / Quote (Advanced User)">
    <p:spTree>
      <p:nvGrpSpPr>
        <p:cNvPr id="1" name=""/>
        <p:cNvGrpSpPr/>
        <p:nvPr/>
      </p:nvGrpSpPr>
      <p:grpSpPr>
        <a:xfrm>
          <a:off x="0" y="0"/>
          <a:ext cx="0" cy="0"/>
          <a:chOff x="0" y="0"/>
          <a:chExt cx="0" cy="0"/>
        </a:xfrm>
      </p:grpSpPr>
      <p:sp>
        <p:nvSpPr>
          <p:cNvPr id="18" name="Picture Placeholder 17">
            <a:extLst>
              <a:ext uri="{FF2B5EF4-FFF2-40B4-BE49-F238E27FC236}">
                <a16:creationId xmlns="" xmlns:a16="http://schemas.microsoft.com/office/drawing/2014/main" id="{44DB33E6-9D33-44D2-81CF-5D4B45979CAC}"/>
              </a:ext>
            </a:extLst>
          </p:cNvPr>
          <p:cNvSpPr>
            <a:spLocks noGrp="1"/>
          </p:cNvSpPr>
          <p:nvPr>
            <p:ph type="pic" sz="quarter" idx="14"/>
          </p:nvPr>
        </p:nvSpPr>
        <p:spPr>
          <a:xfrm>
            <a:off x="0" y="0"/>
            <a:ext cx="9144000" cy="6035040"/>
          </a:xfrm>
        </p:spPr>
        <p:txBody>
          <a:bodyPr/>
          <a:lstStyle/>
          <a:p>
            <a:r>
              <a:rPr lang="en-US" smtClean="0"/>
              <a:t>Click icon to add picture</a:t>
            </a:r>
            <a:endParaRPr lang="en-US" dirty="0"/>
          </a:p>
        </p:txBody>
      </p:sp>
      <p:sp>
        <p:nvSpPr>
          <p:cNvPr id="4" name="Date Placeholder 3"/>
          <p:cNvSpPr>
            <a:spLocks noGrp="1"/>
          </p:cNvSpPr>
          <p:nvPr>
            <p:ph type="dt" sz="half" idx="10"/>
          </p:nvPr>
        </p:nvSpPr>
        <p:spPr>
          <a:xfrm>
            <a:off x="7498080" y="6400800"/>
            <a:ext cx="914400" cy="228600"/>
          </a:xfrm>
        </p:spPr>
        <p:txBody>
          <a:bodyPr/>
          <a:lstStyle>
            <a:lvl1pPr>
              <a:defRPr>
                <a:solidFill>
                  <a:schemeClr val="tx1"/>
                </a:solidFill>
              </a:defRPr>
            </a:lvl1pPr>
          </a:lstStyle>
          <a:p>
            <a:fld id="{8EE33D36-B60A-48ED-A7EE-9C7233EF1ACB}" type="datetime1">
              <a:rPr lang="en-US" smtClean="0">
                <a:solidFill>
                  <a:prstClr val="black"/>
                </a:solidFill>
              </a:rPr>
              <a:pPr/>
              <a:t>3/4/2019</a:t>
            </a:fld>
            <a:endParaRPr lang="en-US">
              <a:solidFill>
                <a:prstClr val="black"/>
              </a:solidFill>
            </a:endParaRPr>
          </a:p>
        </p:txBody>
      </p:sp>
      <p:sp>
        <p:nvSpPr>
          <p:cNvPr id="5" name="Footer Placeholder 4"/>
          <p:cNvSpPr>
            <a:spLocks noGrp="1"/>
          </p:cNvSpPr>
          <p:nvPr>
            <p:ph type="ftr" sz="quarter" idx="11"/>
          </p:nvPr>
        </p:nvSpPr>
        <p:spPr>
          <a:xfrm>
            <a:off x="2286000" y="6400800"/>
            <a:ext cx="5212080" cy="228600"/>
          </a:xfrm>
        </p:spPr>
        <p:txBody>
          <a:bodyPr/>
          <a:lstStyle/>
          <a:p>
            <a:r>
              <a:rPr lang="en-US">
                <a:solidFill>
                  <a:prstClr val="black"/>
                </a:solidFill>
              </a:rPr>
              <a:t>Copyright information or prentation title here</a:t>
            </a:r>
            <a:endParaRPr lang="en-US" dirty="0">
              <a:solidFill>
                <a:prstClr val="black"/>
              </a:solidFill>
            </a:endParaRPr>
          </a:p>
        </p:txBody>
      </p:sp>
      <p:sp>
        <p:nvSpPr>
          <p:cNvPr id="6" name="Slide Number Placeholder 5"/>
          <p:cNvSpPr>
            <a:spLocks noGrp="1"/>
          </p:cNvSpPr>
          <p:nvPr>
            <p:ph type="sldNum" sz="quarter" idx="12"/>
          </p:nvPr>
        </p:nvSpPr>
        <p:spPr>
          <a:xfrm>
            <a:off x="8412480" y="6400800"/>
            <a:ext cx="457200" cy="228600"/>
          </a:xfrm>
        </p:spPr>
        <p:txBody>
          <a:bodyPr/>
          <a:lstStyle>
            <a:lvl1pPr>
              <a:defRPr>
                <a:solidFill>
                  <a:schemeClr val="tx1"/>
                </a:solidFill>
              </a:defRPr>
            </a:lvl1pPr>
          </a:lstStyle>
          <a:p>
            <a:fld id="{3486C3E1-94F4-4C1F-96BC-3FFDF3018594}" type="slidenum">
              <a:rPr lang="en-US" smtClean="0">
                <a:solidFill>
                  <a:prstClr val="black"/>
                </a:solidFill>
              </a:rPr>
              <a:pPr/>
              <a:t>‹#›</a:t>
            </a:fld>
            <a:endParaRPr lang="en-US">
              <a:solidFill>
                <a:prstClr val="black"/>
              </a:solidFill>
            </a:endParaRPr>
          </a:p>
        </p:txBody>
      </p:sp>
      <p:sp>
        <p:nvSpPr>
          <p:cNvPr id="8" name="Text Placeholder 2">
            <a:extLst>
              <a:ext uri="{FF2B5EF4-FFF2-40B4-BE49-F238E27FC236}">
                <a16:creationId xmlns="" xmlns:a16="http://schemas.microsoft.com/office/drawing/2014/main" id="{B597B116-0A74-43F0-B551-FD58DDE608C3}"/>
              </a:ext>
            </a:extLst>
          </p:cNvPr>
          <p:cNvSpPr>
            <a:spLocks noGrp="1"/>
          </p:cNvSpPr>
          <p:nvPr>
            <p:ph type="body" sz="quarter" idx="15"/>
          </p:nvPr>
        </p:nvSpPr>
        <p:spPr>
          <a:xfrm>
            <a:off x="0" y="0"/>
            <a:ext cx="9144000" cy="2514600"/>
          </a:xfrm>
          <a:blipFill>
            <a:blip r:embed="rId2"/>
            <a:stretch>
              <a:fillRect t="1" b="-172727"/>
            </a:stretch>
          </a:blipFill>
        </p:spPr>
        <p:txBody>
          <a:bodyPr lIns="274320" tIns="1463040" rIns="4572000" bIns="0"/>
          <a:lstStyle>
            <a:lvl1pPr>
              <a:spcBef>
                <a:spcPts val="300"/>
              </a:spcBef>
              <a:defRPr sz="4000"/>
            </a:lvl1pPr>
            <a:lvl2pPr marL="173736" indent="-173736">
              <a:spcBef>
                <a:spcPts val="300"/>
              </a:spcBef>
              <a:buNone/>
              <a:defRPr sz="4000"/>
            </a:lvl2pPr>
            <a:lvl3pPr marL="173736">
              <a:spcBef>
                <a:spcPts val="300"/>
              </a:spcBef>
              <a:defRPr sz="4000"/>
            </a:lvl3pPr>
            <a:lvl4pPr marL="173736">
              <a:spcBef>
                <a:spcPts val="300"/>
              </a:spcBef>
              <a:defRPr sz="4000"/>
            </a:lvl4pPr>
            <a:lvl5pPr marL="173736">
              <a:spcBef>
                <a:spcPts val="300"/>
              </a:spcBef>
              <a:defRPr sz="4000"/>
            </a:lvl5pPr>
            <a:lvl6pPr marL="173736">
              <a:defRPr sz="4000"/>
            </a:lvl6pPr>
            <a:lvl7pPr marL="173736">
              <a:defRPr sz="4000"/>
            </a:lvl7pPr>
            <a:lvl8pPr marL="173736">
              <a:defRPr sz="4000"/>
            </a:lvl8pPr>
            <a:lvl9pPr marL="173736">
              <a:defRPr sz="4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a:extLst>
              <a:ext uri="{FF2B5EF4-FFF2-40B4-BE49-F238E27FC236}">
                <a16:creationId xmlns="" xmlns:a16="http://schemas.microsoft.com/office/drawing/2014/main" id="{7A5A3D17-5DBA-4899-915F-C4E53A9C98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3567925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61AA92-DD03-4FF0-AC32-BE3DCD303EDE}" type="datetime1">
              <a:rPr lang="en-US" smtClean="0">
                <a:solidFill>
                  <a:prstClr val="black"/>
                </a:solidFill>
              </a:rPr>
              <a:pPr/>
              <a:t>3/4/2019</a:t>
            </a:fld>
            <a:endParaRPr lang="en-US">
              <a:solidFill>
                <a:prstClr val="black"/>
              </a:solidFill>
            </a:endParaRPr>
          </a:p>
        </p:txBody>
      </p:sp>
      <p:sp>
        <p:nvSpPr>
          <p:cNvPr id="4" name="Footer Placeholder 3"/>
          <p:cNvSpPr>
            <a:spLocks noGrp="1"/>
          </p:cNvSpPr>
          <p:nvPr>
            <p:ph type="ftr" sz="quarter" idx="11"/>
          </p:nvPr>
        </p:nvSpPr>
        <p:spPr/>
        <p:txBody>
          <a:bodyPr/>
          <a:lstStyle/>
          <a:p>
            <a:r>
              <a:rPr lang="en-US">
                <a:solidFill>
                  <a:prstClr val="black"/>
                </a:solidFill>
              </a:rPr>
              <a:t>Copyright information or prentation title here</a:t>
            </a:r>
          </a:p>
        </p:txBody>
      </p:sp>
      <p:sp>
        <p:nvSpPr>
          <p:cNvPr id="5" name="Slide Number Placeholder 4"/>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6" name="Picture 5">
            <a:extLst>
              <a:ext uri="{FF2B5EF4-FFF2-40B4-BE49-F238E27FC236}">
                <a16:creationId xmlns="" xmlns:a16="http://schemas.microsoft.com/office/drawing/2014/main" id="{4CE37332-C7FE-412B-882E-328229731D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13659696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AA15D-A70B-4196-83DC-8AB4E14C9234}" type="datetime1">
              <a:rPr lang="en-US" smtClean="0">
                <a:solidFill>
                  <a:prstClr val="black"/>
                </a:solidFill>
              </a:rPr>
              <a:pPr/>
              <a:t>3/4/2019</a:t>
            </a:fld>
            <a:endParaRPr lang="en-US">
              <a:solidFill>
                <a:prstClr val="black"/>
              </a:solidFill>
            </a:endParaRPr>
          </a:p>
        </p:txBody>
      </p:sp>
      <p:sp>
        <p:nvSpPr>
          <p:cNvPr id="3" name="Footer Placeholder 2"/>
          <p:cNvSpPr>
            <a:spLocks noGrp="1"/>
          </p:cNvSpPr>
          <p:nvPr>
            <p:ph type="ftr" sz="quarter" idx="11"/>
          </p:nvPr>
        </p:nvSpPr>
        <p:spPr/>
        <p:txBody>
          <a:bodyPr/>
          <a:lstStyle/>
          <a:p>
            <a:r>
              <a:rPr lang="en-US">
                <a:solidFill>
                  <a:prstClr val="black"/>
                </a:solidFill>
              </a:rPr>
              <a:t>Copyright information or prentation title here</a:t>
            </a:r>
          </a:p>
        </p:txBody>
      </p:sp>
      <p:sp>
        <p:nvSpPr>
          <p:cNvPr id="4" name="Slide Number Placeholder 3"/>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 xmlns:a16="http://schemas.microsoft.com/office/drawing/2014/main" id="{94575DC7-9AFB-426B-84EA-184A66B99C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
        <p:nvSpPr>
          <p:cNvPr id="7" name="Picture Placeholder 6">
            <a:extLst>
              <a:ext uri="{FF2B5EF4-FFF2-40B4-BE49-F238E27FC236}">
                <a16:creationId xmlns="" xmlns:a16="http://schemas.microsoft.com/office/drawing/2014/main" id="{5CE5F428-7DDD-4B71-ADF9-C0F9788E0870}"/>
              </a:ext>
            </a:extLst>
          </p:cNvPr>
          <p:cNvSpPr>
            <a:spLocks noGrp="1"/>
          </p:cNvSpPr>
          <p:nvPr>
            <p:ph type="pic" sz="quarter" idx="13"/>
          </p:nvPr>
        </p:nvSpPr>
        <p:spPr>
          <a:xfrm>
            <a:off x="0" y="0"/>
            <a:ext cx="9144000" cy="6035040"/>
          </a:xfrm>
        </p:spPr>
        <p:txBody>
          <a:bodyPr/>
          <a:lstStyle/>
          <a:p>
            <a:r>
              <a:rPr lang="en-US" smtClean="0"/>
              <a:t>Click icon to add picture</a:t>
            </a:r>
            <a:endParaRPr lang="en-US"/>
          </a:p>
        </p:txBody>
      </p:sp>
    </p:spTree>
    <p:extLst>
      <p:ext uri="{BB962C8B-B14F-4D97-AF65-F5344CB8AC3E}">
        <p14:creationId xmlns:p14="http://schemas.microsoft.com/office/powerpoint/2010/main" val="17824737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23367-6C0D-4BF7-BF2D-24EA2A7C15C9}" type="datetime1">
              <a:rPr lang="en-US" smtClean="0">
                <a:solidFill>
                  <a:prstClr val="black"/>
                </a:solidFill>
              </a:rPr>
              <a:pPr/>
              <a:t>3/4/2019</a:t>
            </a:fld>
            <a:endParaRPr lang="en-US">
              <a:solidFill>
                <a:prstClr val="black"/>
              </a:solidFill>
            </a:endParaRPr>
          </a:p>
        </p:txBody>
      </p:sp>
      <p:sp>
        <p:nvSpPr>
          <p:cNvPr id="3" name="Footer Placeholder 2"/>
          <p:cNvSpPr>
            <a:spLocks noGrp="1"/>
          </p:cNvSpPr>
          <p:nvPr>
            <p:ph type="ftr" sz="quarter" idx="11"/>
          </p:nvPr>
        </p:nvSpPr>
        <p:spPr/>
        <p:txBody>
          <a:bodyPr/>
          <a:lstStyle/>
          <a:p>
            <a:r>
              <a:rPr lang="en-US">
                <a:solidFill>
                  <a:prstClr val="black"/>
                </a:solidFill>
              </a:rPr>
              <a:t>Copyright information or prentation title here</a:t>
            </a:r>
          </a:p>
        </p:txBody>
      </p:sp>
      <p:sp>
        <p:nvSpPr>
          <p:cNvPr id="4" name="Slide Number Placeholder 3"/>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 xmlns:a16="http://schemas.microsoft.com/office/drawing/2014/main" id="{94575DC7-9AFB-426B-84EA-184A66B99C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9221895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9DDCFA4F-65AD-4561-BB48-277E4BA961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2" name="Title 1"/>
          <p:cNvSpPr>
            <a:spLocks noGrp="1"/>
          </p:cNvSpPr>
          <p:nvPr>
            <p:ph type="ctrTitle"/>
          </p:nvPr>
        </p:nvSpPr>
        <p:spPr>
          <a:xfrm>
            <a:off x="274320" y="1463040"/>
            <a:ext cx="6583680" cy="2514600"/>
          </a:xfrm>
        </p:spPr>
        <p:txBody>
          <a:bodyPr anchor="b">
            <a:noAutofit/>
          </a:bodyPr>
          <a:lstStyle>
            <a:lvl1pPr algn="l">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274320" y="4114800"/>
            <a:ext cx="6583680" cy="365760"/>
          </a:xfrm>
        </p:spPr>
        <p:txBody>
          <a:bodyPr>
            <a:noAutofit/>
          </a:bodyPr>
          <a:lstStyle>
            <a:lvl1pPr marL="0" indent="0" algn="l">
              <a:buNone/>
              <a:defRPr sz="1800"/>
            </a:lvl1pPr>
            <a:lvl2pPr marL="0" indent="0" algn="l">
              <a:buNone/>
              <a:defRPr sz="1800"/>
            </a:lvl2pPr>
            <a:lvl3pPr marL="0" indent="0" algn="l">
              <a:buNone/>
              <a:defRPr sz="1800"/>
            </a:lvl3pPr>
            <a:lvl4pPr marL="0" indent="0" algn="l">
              <a:buNone/>
              <a:defRPr sz="1800"/>
            </a:lvl4pPr>
            <a:lvl5pPr marL="0" indent="0" algn="l">
              <a:buNone/>
              <a:defRPr sz="1800"/>
            </a:lvl5pPr>
            <a:lvl6pPr marL="0" indent="0" algn="l">
              <a:buNone/>
              <a:defRPr sz="1800"/>
            </a:lvl6pPr>
            <a:lvl7pPr marL="0" indent="0" algn="l">
              <a:buNone/>
              <a:defRPr sz="1800"/>
            </a:lvl7pPr>
            <a:lvl8pPr marL="0" indent="0" algn="l">
              <a:buNone/>
              <a:defRPr sz="1800"/>
            </a:lvl8pPr>
            <a:lvl9pPr marL="0" indent="0" algn="l">
              <a:buNone/>
              <a:defRPr sz="1800"/>
            </a:lvl9pPr>
          </a:lstStyle>
          <a:p>
            <a:pPr lvl="0"/>
            <a:r>
              <a:rPr lang="en-US" smtClean="0"/>
              <a:t>Click to edit Master subtitle style</a:t>
            </a:r>
            <a:endParaRPr lang="en-US" dirty="0"/>
          </a:p>
        </p:txBody>
      </p:sp>
      <p:sp>
        <p:nvSpPr>
          <p:cNvPr id="4" name="Date Placeholder 3"/>
          <p:cNvSpPr>
            <a:spLocks noGrp="1"/>
          </p:cNvSpPr>
          <p:nvPr>
            <p:ph type="dt" sz="half" idx="10"/>
          </p:nvPr>
        </p:nvSpPr>
        <p:spPr>
          <a:xfrm>
            <a:off x="3017520" y="6400800"/>
            <a:ext cx="914400" cy="228600"/>
          </a:xfrm>
        </p:spPr>
        <p:txBody>
          <a:bodyPr/>
          <a:lstStyle/>
          <a:p>
            <a:fld id="{0C7AFD21-4783-45C4-9452-4B7137A58340}" type="datetime1">
              <a:rPr lang="en-US" smtClean="0">
                <a:solidFill>
                  <a:prstClr val="black"/>
                </a:solidFill>
              </a:rPr>
              <a:pPr/>
              <a:t>3/4/2019</a:t>
            </a:fld>
            <a:endParaRPr lang="en-US" dirty="0">
              <a:solidFill>
                <a:prstClr val="black"/>
              </a:solidFill>
            </a:endParaRPr>
          </a:p>
        </p:txBody>
      </p:sp>
      <p:pic>
        <p:nvPicPr>
          <p:cNvPr id="10" name="Picture 9">
            <a:extLst>
              <a:ext uri="{FF2B5EF4-FFF2-40B4-BE49-F238E27FC236}">
                <a16:creationId xmlns="" xmlns:a16="http://schemas.microsoft.com/office/drawing/2014/main" id="{D2278A18-60C4-4B5A-A9F2-1C14A891C35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432304" cy="1037191"/>
          </a:xfrm>
          <a:prstGeom prst="rect">
            <a:avLst/>
          </a:prstGeom>
        </p:spPr>
      </p:pic>
      <p:pic>
        <p:nvPicPr>
          <p:cNvPr id="12" name="Picture 11">
            <a:extLst>
              <a:ext uri="{FF2B5EF4-FFF2-40B4-BE49-F238E27FC236}">
                <a16:creationId xmlns="" xmlns:a16="http://schemas.microsoft.com/office/drawing/2014/main" id="{A0B732ED-B3B9-462B-B474-89CBFF2114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8976" y="5852160"/>
            <a:ext cx="1337310" cy="411480"/>
          </a:xfrm>
          <a:prstGeom prst="rect">
            <a:avLst/>
          </a:prstGeom>
        </p:spPr>
      </p:pic>
      <p:sp>
        <p:nvSpPr>
          <p:cNvPr id="13" name="TextBox 12">
            <a:extLst>
              <a:ext uri="{FF2B5EF4-FFF2-40B4-BE49-F238E27FC236}">
                <a16:creationId xmlns="" xmlns:a16="http://schemas.microsoft.com/office/drawing/2014/main" id="{884C776E-ADB3-416C-BC8C-9A5845926B47}"/>
              </a:ext>
            </a:extLst>
          </p:cNvPr>
          <p:cNvSpPr txBox="1"/>
          <p:nvPr userDrawn="1"/>
        </p:nvSpPr>
        <p:spPr>
          <a:xfrm>
            <a:off x="274320" y="6400800"/>
            <a:ext cx="2743200" cy="228600"/>
          </a:xfrm>
          <a:prstGeom prst="rect">
            <a:avLst/>
          </a:prstGeom>
        </p:spPr>
        <p:txBody>
          <a:bodyPr vert="horz" lIns="0" tIns="0" rIns="0" bIns="0" rtlCol="0" anchor="b"/>
          <a:lstStyle>
            <a:defPPr>
              <a:defRPr lang="en-US"/>
            </a:defPPr>
            <a:lvl1pPr>
              <a:defRPr sz="800">
                <a:latin typeface="Arial" panose="020B0604020202020204" pitchFamily="34" charset="0"/>
                <a:cs typeface="Arial" panose="020B0604020202020204" pitchFamily="34" charset="0"/>
              </a:defRPr>
            </a:lvl1pPr>
          </a:lstStyle>
          <a:p>
            <a:pPr indent="-3657600"/>
            <a:r>
              <a:rPr lang="en-US">
                <a:solidFill>
                  <a:prstClr val="black"/>
                </a:solidFill>
              </a:rPr>
              <a:t>© 2018 </a:t>
            </a:r>
            <a:r>
              <a:rPr lang="en-US" dirty="0">
                <a:solidFill>
                  <a:prstClr val="black"/>
                </a:solidFill>
              </a:rPr>
              <a:t>Virginia Premier. All rights reserved.</a:t>
            </a:r>
          </a:p>
        </p:txBody>
      </p:sp>
    </p:spTree>
    <p:extLst>
      <p:ext uri="{BB962C8B-B14F-4D97-AF65-F5344CB8AC3E}">
        <p14:creationId xmlns:p14="http://schemas.microsoft.com/office/powerpoint/2010/main" val="12231122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15164A61-CECB-4E3D-8E25-2BA5A8AFCF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ctrTitle"/>
          </p:nvPr>
        </p:nvSpPr>
        <p:spPr>
          <a:xfrm>
            <a:off x="274320" y="1463040"/>
            <a:ext cx="6583680" cy="2514600"/>
          </a:xfrm>
        </p:spPr>
        <p:txBody>
          <a:bodyPr anchor="b">
            <a:noAutofit/>
          </a:bodyPr>
          <a:lstStyle>
            <a:lvl1pPr algn="l">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274320" y="4114800"/>
            <a:ext cx="6583680" cy="365760"/>
          </a:xfrm>
        </p:spPr>
        <p:txBody>
          <a:bodyPr vert="horz" lIns="0" tIns="0" rIns="0" bIns="0" rtlCol="0">
            <a:noAutofit/>
          </a:bodyPr>
          <a:lstStyle>
            <a:lvl1pPr>
              <a:defRPr lang="en-US" sz="1800" dirty="0"/>
            </a:lvl1pPr>
            <a:lvl2pPr marL="0" indent="0">
              <a:buNone/>
              <a:defRPr sz="1800"/>
            </a:lvl2pPr>
            <a:lvl3pPr marL="0" indent="0">
              <a:buNone/>
              <a:defRPr sz="1800"/>
            </a:lvl3pPr>
            <a:lvl4pPr marL="0" indent="0">
              <a:buNone/>
              <a:defRPr sz="1800"/>
            </a:lvl4pPr>
            <a:lvl5pPr marL="0" indent="0">
              <a:buNone/>
              <a:defRPr sz="1800"/>
            </a:lvl5pPr>
            <a:lvl6pPr marL="0" indent="0">
              <a:buNone/>
              <a:defRPr sz="1800"/>
            </a:lvl6pPr>
            <a:lvl7pPr marL="0" indent="0">
              <a:buNone/>
              <a:defRPr sz="1800"/>
            </a:lvl7pPr>
            <a:lvl8pPr marL="0" indent="0">
              <a:buNone/>
              <a:defRPr sz="1800"/>
            </a:lvl8pPr>
            <a:lvl9pPr marL="0" indent="0">
              <a:buNone/>
              <a:defRPr sz="1800"/>
            </a:lvl9pPr>
          </a:lstStyle>
          <a:p>
            <a:pPr lvl="0"/>
            <a:r>
              <a:rPr lang="en-US" smtClean="0"/>
              <a:t>Click to edit Master subtitle style</a:t>
            </a:r>
            <a:endParaRPr lang="en-US" dirty="0"/>
          </a:p>
        </p:txBody>
      </p:sp>
      <p:sp>
        <p:nvSpPr>
          <p:cNvPr id="4" name="Date Placeholder 3"/>
          <p:cNvSpPr>
            <a:spLocks noGrp="1"/>
          </p:cNvSpPr>
          <p:nvPr>
            <p:ph type="dt" sz="half" idx="10"/>
          </p:nvPr>
        </p:nvSpPr>
        <p:spPr>
          <a:xfrm>
            <a:off x="3017520" y="6400800"/>
            <a:ext cx="914400" cy="228600"/>
          </a:xfrm>
        </p:spPr>
        <p:txBody>
          <a:bodyPr anchor="b" anchorCtr="0"/>
          <a:lstStyle/>
          <a:p>
            <a:fld id="{D6EF2BCA-26CF-411E-8DCD-777AEF8B0E3C}" type="datetime1">
              <a:rPr lang="en-US" smtClean="0">
                <a:solidFill>
                  <a:prstClr val="black"/>
                </a:solidFill>
              </a:rPr>
              <a:pPr/>
              <a:t>3/4/2019</a:t>
            </a:fld>
            <a:endParaRPr lang="en-US" dirty="0">
              <a:solidFill>
                <a:prstClr val="black"/>
              </a:solidFill>
            </a:endParaRPr>
          </a:p>
        </p:txBody>
      </p:sp>
      <p:pic>
        <p:nvPicPr>
          <p:cNvPr id="10" name="Picture 9">
            <a:extLst>
              <a:ext uri="{FF2B5EF4-FFF2-40B4-BE49-F238E27FC236}">
                <a16:creationId xmlns="" xmlns:a16="http://schemas.microsoft.com/office/drawing/2014/main" id="{D2278A18-60C4-4B5A-A9F2-1C14A891C35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394960"/>
            <a:ext cx="2432304" cy="1037191"/>
          </a:xfrm>
          <a:prstGeom prst="rect">
            <a:avLst/>
          </a:prstGeom>
        </p:spPr>
      </p:pic>
      <p:pic>
        <p:nvPicPr>
          <p:cNvPr id="12" name="Picture 11">
            <a:extLst>
              <a:ext uri="{FF2B5EF4-FFF2-40B4-BE49-F238E27FC236}">
                <a16:creationId xmlns="" xmlns:a16="http://schemas.microsoft.com/office/drawing/2014/main" id="{A0B732ED-B3B9-462B-B474-89CBFF2114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8976" y="5852160"/>
            <a:ext cx="1337310" cy="411480"/>
          </a:xfrm>
          <a:prstGeom prst="rect">
            <a:avLst/>
          </a:prstGeom>
        </p:spPr>
      </p:pic>
      <p:sp>
        <p:nvSpPr>
          <p:cNvPr id="11" name="TextBox 10">
            <a:extLst>
              <a:ext uri="{FF2B5EF4-FFF2-40B4-BE49-F238E27FC236}">
                <a16:creationId xmlns="" xmlns:a16="http://schemas.microsoft.com/office/drawing/2014/main" id="{318433A0-F01F-457A-96B9-98ADAB9C6FC4}"/>
              </a:ext>
            </a:extLst>
          </p:cNvPr>
          <p:cNvSpPr txBox="1"/>
          <p:nvPr userDrawn="1"/>
        </p:nvSpPr>
        <p:spPr>
          <a:xfrm>
            <a:off x="274320" y="6400800"/>
            <a:ext cx="2743200" cy="228600"/>
          </a:xfrm>
          <a:prstGeom prst="rect">
            <a:avLst/>
          </a:prstGeom>
        </p:spPr>
        <p:txBody>
          <a:bodyPr vert="horz" lIns="0" tIns="0" rIns="0" bIns="0" rtlCol="0" anchor="b"/>
          <a:lstStyle>
            <a:defPPr>
              <a:defRPr lang="en-US"/>
            </a:defPPr>
            <a:lvl1pPr>
              <a:defRPr sz="800">
                <a:latin typeface="Arial" panose="020B0604020202020204" pitchFamily="34" charset="0"/>
                <a:cs typeface="Arial" panose="020B0604020202020204" pitchFamily="34" charset="0"/>
              </a:defRPr>
            </a:lvl1pPr>
          </a:lstStyle>
          <a:p>
            <a:r>
              <a:rPr lang="en-US">
                <a:solidFill>
                  <a:prstClr val="black"/>
                </a:solidFill>
              </a:rPr>
              <a:t>© 2018 </a:t>
            </a:r>
            <a:r>
              <a:rPr lang="en-US" dirty="0">
                <a:solidFill>
                  <a:prstClr val="black"/>
                </a:solidFill>
              </a:rPr>
              <a:t>Virginia Premier. All rights reserved.</a:t>
            </a:r>
          </a:p>
        </p:txBody>
      </p:sp>
    </p:spTree>
    <p:extLst>
      <p:ext uri="{BB962C8B-B14F-4D97-AF65-F5344CB8AC3E}">
        <p14:creationId xmlns:p14="http://schemas.microsoft.com/office/powerpoint/2010/main" val="41414448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C">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A2DFF400-AF52-4A02-8FAC-644D5EDBE3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ctrTitle"/>
          </p:nvPr>
        </p:nvSpPr>
        <p:spPr>
          <a:xfrm>
            <a:off x="274320" y="1828800"/>
            <a:ext cx="6583680" cy="2057400"/>
          </a:xfrm>
        </p:spPr>
        <p:txBody>
          <a:bodyPr anchor="b">
            <a:noAutofit/>
          </a:bodyPr>
          <a:lstStyle>
            <a:lvl1pPr algn="l">
              <a:lnSpc>
                <a:spcPct val="90000"/>
              </a:lnSpc>
              <a:defRPr sz="48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74320" y="4023360"/>
            <a:ext cx="6583680" cy="365760"/>
          </a:xfrm>
        </p:spPr>
        <p:txBody>
          <a:bodyPr>
            <a:noAutofit/>
          </a:bodyPr>
          <a:lstStyle>
            <a:lvl1pPr marL="0" indent="0" algn="l">
              <a:buNone/>
              <a:defRPr sz="1800"/>
            </a:lvl1pPr>
            <a:lvl2pPr marL="0" indent="0" algn="l">
              <a:buNone/>
              <a:defRPr sz="1800"/>
            </a:lvl2pPr>
            <a:lvl3pPr marL="0" indent="0" algn="l">
              <a:buNone/>
              <a:defRPr sz="1800"/>
            </a:lvl3pPr>
            <a:lvl4pPr marL="0" indent="0" algn="l">
              <a:buNone/>
              <a:defRPr sz="1800"/>
            </a:lvl4pPr>
            <a:lvl5pPr marL="0" indent="0" algn="l">
              <a:buNone/>
              <a:defRPr sz="1800"/>
            </a:lvl5pPr>
            <a:lvl6pPr marL="0" indent="0" algn="l">
              <a:buNone/>
              <a:defRPr sz="1800"/>
            </a:lvl6pPr>
            <a:lvl7pPr marL="0" indent="0" algn="l">
              <a:buNone/>
              <a:defRPr sz="1800"/>
            </a:lvl7pPr>
            <a:lvl8pPr marL="0" indent="0" algn="l">
              <a:buNone/>
              <a:defRPr sz="1800"/>
            </a:lvl8pPr>
            <a:lvl9pPr marL="0" indent="0" algn="l">
              <a:buNone/>
              <a:defRPr sz="1800"/>
            </a:lvl9pPr>
          </a:lstStyle>
          <a:p>
            <a:pPr lvl="0"/>
            <a:r>
              <a:rPr lang="en-US" smtClean="0"/>
              <a:t>Click to edit Master subtitle style</a:t>
            </a:r>
            <a:endParaRPr lang="en-US" dirty="0"/>
          </a:p>
        </p:txBody>
      </p:sp>
      <p:sp>
        <p:nvSpPr>
          <p:cNvPr id="4" name="Date Placeholder 3"/>
          <p:cNvSpPr>
            <a:spLocks noGrp="1"/>
          </p:cNvSpPr>
          <p:nvPr>
            <p:ph type="dt" sz="half" idx="10"/>
          </p:nvPr>
        </p:nvSpPr>
        <p:spPr>
          <a:xfrm>
            <a:off x="3017520" y="6400800"/>
            <a:ext cx="914400" cy="228600"/>
          </a:xfrm>
        </p:spPr>
        <p:txBody>
          <a:bodyPr/>
          <a:lstStyle>
            <a:lvl2pPr algn="l">
              <a:defRPr lang="en-US" sz="800" kern="1200" smtClean="0">
                <a:solidFill>
                  <a:schemeClr val="tx1"/>
                </a:solidFill>
                <a:latin typeface="Arial" panose="020B0604020202020204" pitchFamily="34" charset="0"/>
                <a:ea typeface="+mn-ea"/>
                <a:cs typeface="Arial" panose="020B0604020202020204" pitchFamily="34" charset="0"/>
              </a:defRPr>
            </a:lvl2pPr>
            <a:lvl3pPr marL="0">
              <a:defRPr lang="en-US" sz="800" kern="1200" smtClean="0">
                <a:solidFill>
                  <a:schemeClr val="tx1"/>
                </a:solidFill>
                <a:latin typeface="Arial" panose="020B0604020202020204" pitchFamily="34" charset="0"/>
                <a:ea typeface="+mn-ea"/>
                <a:cs typeface="Arial" panose="020B0604020202020204" pitchFamily="34" charset="0"/>
              </a:defRPr>
            </a:lvl3pPr>
          </a:lstStyle>
          <a:p>
            <a:pPr lvl="2" algn="ctr"/>
            <a:fld id="{20CEFB55-90EB-4F84-A387-BCAC2D2AB441}" type="datetime1">
              <a:rPr lang="en-US">
                <a:solidFill>
                  <a:prstClr val="black"/>
                </a:solidFill>
              </a:rPr>
              <a:pPr lvl="2" algn="ctr"/>
              <a:t>3/4/2019</a:t>
            </a:fld>
            <a:endParaRPr dirty="0">
              <a:solidFill>
                <a:prstClr val="black"/>
              </a:solidFill>
            </a:endParaRPr>
          </a:p>
        </p:txBody>
      </p:sp>
      <p:pic>
        <p:nvPicPr>
          <p:cNvPr id="9" name="Picture 8">
            <a:extLst>
              <a:ext uri="{FF2B5EF4-FFF2-40B4-BE49-F238E27FC236}">
                <a16:creationId xmlns="" xmlns:a16="http://schemas.microsoft.com/office/drawing/2014/main" id="{FE91A0DF-431A-461D-8625-A0BA04BEBE6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432304" cy="1037191"/>
          </a:xfrm>
          <a:prstGeom prst="rect">
            <a:avLst/>
          </a:prstGeom>
        </p:spPr>
      </p:pic>
      <p:pic>
        <p:nvPicPr>
          <p:cNvPr id="10" name="Picture 9">
            <a:extLst>
              <a:ext uri="{FF2B5EF4-FFF2-40B4-BE49-F238E27FC236}">
                <a16:creationId xmlns="" xmlns:a16="http://schemas.microsoft.com/office/drawing/2014/main" id="{C19379C1-92DB-462B-A322-6EF0CFCEBB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8976" y="5852160"/>
            <a:ext cx="1337310" cy="411480"/>
          </a:xfrm>
          <a:prstGeom prst="rect">
            <a:avLst/>
          </a:prstGeom>
        </p:spPr>
      </p:pic>
      <p:sp>
        <p:nvSpPr>
          <p:cNvPr id="11" name="TextBox 10">
            <a:extLst>
              <a:ext uri="{FF2B5EF4-FFF2-40B4-BE49-F238E27FC236}">
                <a16:creationId xmlns="" xmlns:a16="http://schemas.microsoft.com/office/drawing/2014/main" id="{0F6B3B4C-5A4C-4BAA-9471-61AF999C9021}"/>
              </a:ext>
            </a:extLst>
          </p:cNvPr>
          <p:cNvSpPr txBox="1"/>
          <p:nvPr userDrawn="1"/>
        </p:nvSpPr>
        <p:spPr>
          <a:xfrm>
            <a:off x="274320" y="6400800"/>
            <a:ext cx="2743200" cy="228600"/>
          </a:xfrm>
          <a:prstGeom prst="rect">
            <a:avLst/>
          </a:prstGeom>
        </p:spPr>
        <p:txBody>
          <a:bodyPr vert="horz" lIns="0" tIns="0" rIns="0" bIns="0" rtlCol="0" anchor="b"/>
          <a:lstStyle>
            <a:defPPr>
              <a:defRPr lang="en-US"/>
            </a:defPPr>
            <a:lvl1pPr>
              <a:defRPr sz="800">
                <a:latin typeface="Arial" panose="020B0604020202020204" pitchFamily="34" charset="0"/>
                <a:cs typeface="Arial" panose="020B0604020202020204" pitchFamily="34" charset="0"/>
              </a:defRPr>
            </a:lvl1pPr>
          </a:lstStyle>
          <a:p>
            <a:r>
              <a:rPr lang="en-US">
                <a:solidFill>
                  <a:prstClr val="black"/>
                </a:solidFill>
              </a:rPr>
              <a:t>© 2018 Virginia Premier. All rights reserved.</a:t>
            </a:r>
            <a:endParaRPr lang="en-US" dirty="0">
              <a:solidFill>
                <a:prstClr val="black"/>
              </a:solidFill>
            </a:endParaRPr>
          </a:p>
        </p:txBody>
      </p:sp>
    </p:spTree>
    <p:extLst>
      <p:ext uri="{BB962C8B-B14F-4D97-AF65-F5344CB8AC3E}">
        <p14:creationId xmlns:p14="http://schemas.microsoft.com/office/powerpoint/2010/main" val="41640470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Advanced User)">
    <p:spTree>
      <p:nvGrpSpPr>
        <p:cNvPr id="1" name=""/>
        <p:cNvGrpSpPr/>
        <p:nvPr/>
      </p:nvGrpSpPr>
      <p:grpSpPr>
        <a:xfrm>
          <a:off x="0" y="0"/>
          <a:ext cx="0" cy="0"/>
          <a:chOff x="0" y="0"/>
          <a:chExt cx="0" cy="0"/>
        </a:xfrm>
      </p:grpSpPr>
      <p:sp>
        <p:nvSpPr>
          <p:cNvPr id="18" name="Picture Placeholder 17">
            <a:extLst>
              <a:ext uri="{FF2B5EF4-FFF2-40B4-BE49-F238E27FC236}">
                <a16:creationId xmlns="" xmlns:a16="http://schemas.microsoft.com/office/drawing/2014/main" id="{D03F4F1F-5A04-42A7-99FE-D386A16C4E7F}"/>
              </a:ext>
            </a:extLst>
          </p:cNvPr>
          <p:cNvSpPr>
            <a:spLocks noGrp="1"/>
          </p:cNvSpPr>
          <p:nvPr>
            <p:ph type="pic" sz="quarter" idx="13"/>
          </p:nvPr>
        </p:nvSpPr>
        <p:spPr>
          <a:xfrm>
            <a:off x="0" y="0"/>
            <a:ext cx="9144000" cy="4187952"/>
          </a:xfrm>
        </p:spPr>
        <p:txBody>
          <a:bodyPr/>
          <a:lstStyle/>
          <a:p>
            <a:r>
              <a:rPr lang="en-US" smtClean="0"/>
              <a:t>Click icon to add picture</a:t>
            </a:r>
            <a:endParaRPr lang="en-US" dirty="0"/>
          </a:p>
        </p:txBody>
      </p:sp>
      <p:sp>
        <p:nvSpPr>
          <p:cNvPr id="2" name="Title 1"/>
          <p:cNvSpPr>
            <a:spLocks noGrp="1"/>
          </p:cNvSpPr>
          <p:nvPr>
            <p:ph type="ctrTitle"/>
          </p:nvPr>
        </p:nvSpPr>
        <p:spPr>
          <a:xfrm>
            <a:off x="274320" y="0"/>
            <a:ext cx="8869680" cy="6858000"/>
          </a:xfrm>
          <a:blipFill>
            <a:blip r:embed="rId2"/>
            <a:stretch>
              <a:fillRect/>
            </a:stretch>
          </a:blipFill>
        </p:spPr>
        <p:txBody>
          <a:bodyPr lIns="0" tIns="4251960" rIns="2286000" bIns="2057400" anchor="b">
            <a:noAutofit/>
          </a:bodyPr>
          <a:lstStyle>
            <a:lvl1pPr algn="l">
              <a:lnSpc>
                <a:spcPct val="90000"/>
              </a:lnSpc>
              <a:defRPr sz="28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74320" y="4892040"/>
            <a:ext cx="6583680" cy="365760"/>
          </a:xfrm>
        </p:spPr>
        <p:txBody>
          <a:bodyPr>
            <a:noAutofit/>
          </a:bodyPr>
          <a:lstStyle>
            <a:lvl1pPr marL="0" indent="0" algn="l">
              <a:buNone/>
              <a:defRPr sz="1800"/>
            </a:lvl1pPr>
            <a:lvl2pPr marL="0" indent="0" algn="l">
              <a:buNone/>
              <a:defRPr sz="1800"/>
            </a:lvl2pPr>
            <a:lvl3pPr marL="0" indent="0" algn="l">
              <a:buNone/>
              <a:defRPr sz="1800"/>
            </a:lvl3pPr>
            <a:lvl4pPr marL="0" indent="0" algn="l">
              <a:buNone/>
              <a:defRPr sz="1800"/>
            </a:lvl4pPr>
            <a:lvl5pPr marL="0" indent="0" algn="l">
              <a:buNone/>
              <a:defRPr sz="1800"/>
            </a:lvl5pPr>
            <a:lvl6pPr marL="0" indent="0" algn="l">
              <a:buNone/>
              <a:defRPr sz="1800"/>
            </a:lvl6pPr>
            <a:lvl7pPr marL="0" indent="0" algn="l">
              <a:buNone/>
              <a:defRPr sz="1800"/>
            </a:lvl7pPr>
            <a:lvl8pPr marL="0" indent="0" algn="l">
              <a:buNone/>
              <a:defRPr sz="1800"/>
            </a:lvl8pPr>
            <a:lvl9pPr marL="0" indent="0" algn="l">
              <a:buNone/>
              <a:defRPr sz="1800"/>
            </a:lvl9pPr>
          </a:lstStyle>
          <a:p>
            <a:pPr lvl="0"/>
            <a:r>
              <a:rPr lang="en-US" smtClean="0"/>
              <a:t>Click to edit Master subtitle style</a:t>
            </a:r>
            <a:endParaRPr lang="en-US" dirty="0"/>
          </a:p>
        </p:txBody>
      </p:sp>
      <p:sp>
        <p:nvSpPr>
          <p:cNvPr id="4" name="Date Placeholder 3"/>
          <p:cNvSpPr>
            <a:spLocks noGrp="1"/>
          </p:cNvSpPr>
          <p:nvPr>
            <p:ph type="dt" sz="half" idx="10"/>
          </p:nvPr>
        </p:nvSpPr>
        <p:spPr>
          <a:xfrm>
            <a:off x="3017520" y="6400800"/>
            <a:ext cx="914400" cy="228600"/>
          </a:xfrm>
        </p:spPr>
        <p:txBody>
          <a:bodyPr/>
          <a:lstStyle/>
          <a:p>
            <a:fld id="{A9D44C9B-AD90-4CE9-A381-AD82C37EE72D}" type="datetime1">
              <a:rPr lang="en-US" smtClean="0">
                <a:solidFill>
                  <a:prstClr val="black"/>
                </a:solidFill>
              </a:rPr>
              <a:pPr/>
              <a:t>3/4/2019</a:t>
            </a:fld>
            <a:endParaRPr lang="en-US" dirty="0">
              <a:solidFill>
                <a:prstClr val="black"/>
              </a:solidFill>
            </a:endParaRPr>
          </a:p>
        </p:txBody>
      </p:sp>
      <p:pic>
        <p:nvPicPr>
          <p:cNvPr id="30" name="Picture 29">
            <a:extLst>
              <a:ext uri="{FF2B5EF4-FFF2-40B4-BE49-F238E27FC236}">
                <a16:creationId xmlns="" xmlns:a16="http://schemas.microsoft.com/office/drawing/2014/main" id="{6CC08D4F-74A9-4A3F-B659-88D05799AB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08976" y="5852160"/>
            <a:ext cx="1337310" cy="411480"/>
          </a:xfrm>
          <a:prstGeom prst="rect">
            <a:avLst/>
          </a:prstGeom>
        </p:spPr>
      </p:pic>
      <p:pic>
        <p:nvPicPr>
          <p:cNvPr id="31" name="Picture 30">
            <a:extLst>
              <a:ext uri="{FF2B5EF4-FFF2-40B4-BE49-F238E27FC236}">
                <a16:creationId xmlns="" xmlns:a16="http://schemas.microsoft.com/office/drawing/2014/main" id="{3945D5FA-7517-49B3-811E-E9BEEDC0838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394960"/>
            <a:ext cx="2432304" cy="1037191"/>
          </a:xfrm>
          <a:prstGeom prst="rect">
            <a:avLst/>
          </a:prstGeom>
        </p:spPr>
      </p:pic>
      <p:sp>
        <p:nvSpPr>
          <p:cNvPr id="10" name="TextBox 9">
            <a:extLst>
              <a:ext uri="{FF2B5EF4-FFF2-40B4-BE49-F238E27FC236}">
                <a16:creationId xmlns="" xmlns:a16="http://schemas.microsoft.com/office/drawing/2014/main" id="{84EF2601-AD24-4045-918A-3299BDDBA7AC}"/>
              </a:ext>
            </a:extLst>
          </p:cNvPr>
          <p:cNvSpPr txBox="1"/>
          <p:nvPr userDrawn="1"/>
        </p:nvSpPr>
        <p:spPr>
          <a:xfrm>
            <a:off x="274320" y="6400800"/>
            <a:ext cx="2743200" cy="228600"/>
          </a:xfrm>
          <a:prstGeom prst="rect">
            <a:avLst/>
          </a:prstGeom>
        </p:spPr>
        <p:txBody>
          <a:bodyPr vert="horz" lIns="0" tIns="0" rIns="0" bIns="0" rtlCol="0" anchor="b"/>
          <a:lstStyle>
            <a:defPPr>
              <a:defRPr lang="en-US"/>
            </a:defPPr>
            <a:lvl1pPr>
              <a:defRPr sz="800">
                <a:latin typeface="Arial" panose="020B0604020202020204" pitchFamily="34" charset="0"/>
                <a:cs typeface="Arial" panose="020B0604020202020204" pitchFamily="34" charset="0"/>
              </a:defRPr>
            </a:lvl1pPr>
          </a:lstStyle>
          <a:p>
            <a:r>
              <a:rPr lang="en-US">
                <a:solidFill>
                  <a:prstClr val="black"/>
                </a:solidFill>
              </a:rPr>
              <a:t>© 2018 Virginia </a:t>
            </a:r>
            <a:r>
              <a:rPr lang="en-US" dirty="0">
                <a:solidFill>
                  <a:prstClr val="black"/>
                </a:solidFill>
              </a:rPr>
              <a:t>Premier. All rights reserved.</a:t>
            </a:r>
          </a:p>
        </p:txBody>
      </p:sp>
    </p:spTree>
    <p:extLst>
      <p:ext uri="{BB962C8B-B14F-4D97-AF65-F5344CB8AC3E}">
        <p14:creationId xmlns:p14="http://schemas.microsoft.com/office/powerpoint/2010/main" val="1595689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Column (1/3; 2/3)">
    <p:spTree>
      <p:nvGrpSpPr>
        <p:cNvPr id="1" name=""/>
        <p:cNvGrpSpPr/>
        <p:nvPr/>
      </p:nvGrpSpPr>
      <p:grpSpPr>
        <a:xfrm>
          <a:off x="0" y="0"/>
          <a:ext cx="0" cy="0"/>
          <a:chOff x="0" y="0"/>
          <a:chExt cx="0" cy="0"/>
        </a:xfrm>
      </p:grpSpPr>
      <p:sp>
        <p:nvSpPr>
          <p:cNvPr id="2" name="Title 1"/>
          <p:cNvSpPr>
            <a:spLocks noGrp="1"/>
          </p:cNvSpPr>
          <p:nvPr>
            <p:ph type="title"/>
          </p:nvPr>
        </p:nvSpPr>
        <p:spPr>
          <a:xfrm>
            <a:off x="274320" y="365126"/>
            <a:ext cx="8595360" cy="82296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28346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91840" y="1463040"/>
            <a:ext cx="55778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D05F8A-4A56-4A36-B840-AE8157CF4593}" type="datetime1">
              <a:rPr lang="en-US" smtClean="0"/>
              <a:t>3/4/2019</a:t>
            </a:fld>
            <a:endParaRPr lang="en-US"/>
          </a:p>
        </p:txBody>
      </p:sp>
      <p:sp>
        <p:nvSpPr>
          <p:cNvPr id="6" name="Footer Placeholder 5"/>
          <p:cNvSpPr>
            <a:spLocks noGrp="1"/>
          </p:cNvSpPr>
          <p:nvPr>
            <p:ph type="ftr" sz="quarter" idx="11"/>
          </p:nvPr>
        </p:nvSpPr>
        <p:spPr/>
        <p:txBody>
          <a:bodyPr/>
          <a:lstStyle/>
          <a:p>
            <a:r>
              <a:rPr lang="en-US"/>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t>‹#›</a:t>
            </a:fld>
            <a:endParaRPr lang="en-US"/>
          </a:p>
        </p:txBody>
      </p:sp>
      <p:pic>
        <p:nvPicPr>
          <p:cNvPr id="8" name="Picture 7">
            <a:extLst>
              <a:ext uri="{FF2B5EF4-FFF2-40B4-BE49-F238E27FC236}">
                <a16:creationId xmlns:a16="http://schemas.microsoft.com/office/drawing/2014/main" xmlns=""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15328548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1B715992-E26F-425F-96C3-49FDDFCE34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9144000" cy="6857999"/>
          </a:xfrm>
          <a:prstGeom prst="rect">
            <a:avLst/>
          </a:prstGeom>
        </p:spPr>
      </p:pic>
      <p:sp>
        <p:nvSpPr>
          <p:cNvPr id="2" name="Title 1"/>
          <p:cNvSpPr>
            <a:spLocks noGrp="1"/>
          </p:cNvSpPr>
          <p:nvPr>
            <p:ph type="title"/>
          </p:nvPr>
        </p:nvSpPr>
        <p:spPr>
          <a:xfrm>
            <a:off x="274320" y="365126"/>
            <a:ext cx="5257800" cy="82296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C826FC84-E7D8-4E76-B275-FAB4B4B5ECF6}" type="datetime1">
              <a:rPr lang="en-US" smtClean="0">
                <a:solidFill>
                  <a:prstClr val="black"/>
                </a:solidFill>
              </a:rPr>
              <a:pPr/>
              <a:t>3/4/2019</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Copyright information or prentation title here</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486C3E1-94F4-4C1F-96BC-3FFDF3018594}" type="slidenum">
              <a:rPr lang="en-US" smtClean="0">
                <a:solidFill>
                  <a:prstClr val="black"/>
                </a:solidFill>
              </a:rPr>
              <a:pPr/>
              <a:t>‹#›</a:t>
            </a:fld>
            <a:endParaRPr lang="en-US" dirty="0">
              <a:solidFill>
                <a:prstClr val="black"/>
              </a:solidFill>
            </a:endParaRPr>
          </a:p>
        </p:txBody>
      </p:sp>
      <p:pic>
        <p:nvPicPr>
          <p:cNvPr id="10" name="Picture 9">
            <a:extLst>
              <a:ext uri="{FF2B5EF4-FFF2-40B4-BE49-F238E27FC236}">
                <a16:creationId xmlns="" xmlns:a16="http://schemas.microsoft.com/office/drawing/2014/main" id="{BD31838D-C48A-4B19-BAF8-3D45448CDD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 y="6135624"/>
            <a:ext cx="1490472" cy="674309"/>
          </a:xfrm>
          <a:prstGeom prst="rect">
            <a:avLst/>
          </a:prstGeom>
        </p:spPr>
      </p:pic>
      <p:sp>
        <p:nvSpPr>
          <p:cNvPr id="7" name="Text Placeholder 6">
            <a:extLst>
              <a:ext uri="{FF2B5EF4-FFF2-40B4-BE49-F238E27FC236}">
                <a16:creationId xmlns="" xmlns:a16="http://schemas.microsoft.com/office/drawing/2014/main" id="{CACD0E66-6C8D-4AD6-B6B6-36B3C23E471A}"/>
              </a:ext>
            </a:extLst>
          </p:cNvPr>
          <p:cNvSpPr>
            <a:spLocks noGrp="1"/>
          </p:cNvSpPr>
          <p:nvPr>
            <p:ph type="body" sz="quarter" idx="14"/>
          </p:nvPr>
        </p:nvSpPr>
        <p:spPr>
          <a:xfrm>
            <a:off x="274320" y="1463675"/>
            <a:ext cx="5998464" cy="4572000"/>
          </a:xfrm>
        </p:spPr>
        <p:txBody>
          <a:bodyPr/>
          <a:lstStyle>
            <a:lvl1pPr>
              <a:lnSpc>
                <a:spcPct val="100000"/>
              </a:lnSpc>
              <a:spcBef>
                <a:spcPts val="900"/>
              </a:spcBef>
              <a:defRPr sz="2400"/>
            </a:lvl1pPr>
            <a:lvl2pPr marL="342900" indent="-342900">
              <a:spcBef>
                <a:spcPts val="900"/>
              </a:spcBef>
              <a:buClrTx/>
              <a:buFont typeface="+mj-lt"/>
              <a:buAutoNum type="arabicPeriod"/>
              <a:defRPr sz="2400"/>
            </a:lvl2pPr>
            <a:lvl3pPr marL="521208" indent="-173038">
              <a:buClrTx/>
              <a:defRPr sz="2400"/>
            </a:lvl3pPr>
            <a:lvl4pPr marL="521208" indent="-173038">
              <a:buClrTx/>
              <a:defRPr sz="2400"/>
            </a:lvl4pPr>
            <a:lvl5pPr marL="521208" indent="-173038">
              <a:buClrTx/>
              <a:defRPr sz="2400"/>
            </a:lvl5pPr>
            <a:lvl6pPr marL="521208">
              <a:buClrTx/>
              <a:defRPr sz="2400"/>
            </a:lvl6pPr>
            <a:lvl7pPr marL="521208">
              <a:buClrTx/>
              <a:defRPr sz="2400"/>
            </a:lvl7pPr>
            <a:lvl8pPr marL="521208">
              <a:buClrTx/>
              <a:defRPr sz="2400"/>
            </a:lvl8pPr>
            <a:lvl9pPr marL="521208">
              <a:buClrTx/>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31640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859536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F3D3D5-9A47-482F-BDF1-432E7F72EF43}" type="datetime1">
              <a:rPr lang="en-US" smtClean="0">
                <a:solidFill>
                  <a:prstClr val="black"/>
                </a:solidFill>
              </a:rPr>
              <a:pPr/>
              <a:t>3/4/2019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 xmlns:a16="http://schemas.microsoft.com/office/drawing/2014/main"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29169058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42062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463040"/>
            <a:ext cx="42062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C81AF7-053F-4DA0-9FAC-9ED881127372}" type="datetime1">
              <a:rPr lang="en-US" smtClean="0">
                <a:solidFill>
                  <a:prstClr val="black"/>
                </a:solidFill>
              </a:rPr>
              <a:pPr/>
              <a:t>3/4/2019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 xmlns:a16="http://schemas.microsoft.com/office/drawing/2014/main"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28160202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3-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274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00400" y="1463040"/>
            <a:ext cx="274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796995-B160-4267-9961-56DA3CE689F5}" type="datetime1">
              <a:rPr lang="en-US" smtClean="0">
                <a:solidFill>
                  <a:prstClr val="black"/>
                </a:solidFill>
              </a:rPr>
              <a:pPr/>
              <a:t>3/4/2019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 xmlns:a16="http://schemas.microsoft.com/office/drawing/2014/main"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
        <p:nvSpPr>
          <p:cNvPr id="9" name="Content Placeholder 3">
            <a:extLst>
              <a:ext uri="{FF2B5EF4-FFF2-40B4-BE49-F238E27FC236}">
                <a16:creationId xmlns="" xmlns:a16="http://schemas.microsoft.com/office/drawing/2014/main" id="{DC7DA3F0-ED3B-4E88-BFFE-2D8764C1BCF9}"/>
              </a:ext>
            </a:extLst>
          </p:cNvPr>
          <p:cNvSpPr>
            <a:spLocks noGrp="1"/>
          </p:cNvSpPr>
          <p:nvPr>
            <p:ph sz="half" idx="13"/>
          </p:nvPr>
        </p:nvSpPr>
        <p:spPr>
          <a:xfrm>
            <a:off x="6126480" y="1463040"/>
            <a:ext cx="274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13004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2-Column (1/3; 2/3)">
    <p:spTree>
      <p:nvGrpSpPr>
        <p:cNvPr id="1" name=""/>
        <p:cNvGrpSpPr/>
        <p:nvPr/>
      </p:nvGrpSpPr>
      <p:grpSpPr>
        <a:xfrm>
          <a:off x="0" y="0"/>
          <a:ext cx="0" cy="0"/>
          <a:chOff x="0" y="0"/>
          <a:chExt cx="0" cy="0"/>
        </a:xfrm>
      </p:grpSpPr>
      <p:sp>
        <p:nvSpPr>
          <p:cNvPr id="2" name="Title 1"/>
          <p:cNvSpPr>
            <a:spLocks noGrp="1"/>
          </p:cNvSpPr>
          <p:nvPr>
            <p:ph type="title"/>
          </p:nvPr>
        </p:nvSpPr>
        <p:spPr>
          <a:xfrm>
            <a:off x="274320" y="365126"/>
            <a:ext cx="8595360" cy="82296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28346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91840" y="1463040"/>
            <a:ext cx="55778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D05F8A-4A56-4A36-B840-AE8157CF4593}" type="datetime1">
              <a:rPr lang="en-US" smtClean="0">
                <a:solidFill>
                  <a:prstClr val="black"/>
                </a:solidFill>
              </a:rPr>
              <a:pPr/>
              <a:t>3/4/2019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 xmlns:a16="http://schemas.microsoft.com/office/drawing/2014/main"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29960128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2-Column (2/3; 1/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463040"/>
            <a:ext cx="55778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35040" y="1463040"/>
            <a:ext cx="28346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3A806AC-7C8D-4651-AF00-A67D756EA228}" type="datetime1">
              <a:rPr lang="en-US" smtClean="0">
                <a:solidFill>
                  <a:prstClr val="black"/>
                </a:solidFill>
              </a:rPr>
              <a:pPr/>
              <a:t>3/4/2019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information or prentation title here</a:t>
            </a:r>
          </a:p>
        </p:txBody>
      </p:sp>
      <p:sp>
        <p:nvSpPr>
          <p:cNvPr id="7" name="Slide Number Placeholder 6"/>
          <p:cNvSpPr>
            <a:spLocks noGrp="1"/>
          </p:cNvSpPr>
          <p:nvPr>
            <p:ph type="sldNum" sz="quarter" idx="12"/>
          </p:nvPr>
        </p:nvSpPr>
        <p:spPr/>
        <p:txBody>
          <a:body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 xmlns:a16="http://schemas.microsoft.com/office/drawing/2014/main" id="{3A14829A-EDBB-4F0C-9217-42E8325E3F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31165719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ivider / Quote A">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6F26BD1B-8DEA-4C5C-9762-D18EE7141F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9144000" cy="6857999"/>
          </a:xfrm>
          <a:prstGeom prst="rect">
            <a:avLst/>
          </a:prstGeom>
        </p:spPr>
      </p:pic>
      <p:sp>
        <p:nvSpPr>
          <p:cNvPr id="4" name="Date Placeholder 3"/>
          <p:cNvSpPr>
            <a:spLocks noGrp="1"/>
          </p:cNvSpPr>
          <p:nvPr>
            <p:ph type="dt" sz="half" idx="10"/>
          </p:nvPr>
        </p:nvSpPr>
        <p:spPr>
          <a:xfrm>
            <a:off x="7498080" y="6400800"/>
            <a:ext cx="914400" cy="228600"/>
          </a:xfrm>
        </p:spPr>
        <p:txBody>
          <a:bodyPr/>
          <a:lstStyle>
            <a:lvl1pPr>
              <a:defRPr>
                <a:solidFill>
                  <a:schemeClr val="tx1"/>
                </a:solidFill>
              </a:defRPr>
            </a:lvl1pPr>
          </a:lstStyle>
          <a:p>
            <a:fld id="{FC24EE63-C026-4061-B765-2F00C3BE979D}" type="datetime1">
              <a:rPr lang="en-US" smtClean="0">
                <a:solidFill>
                  <a:prstClr val="black"/>
                </a:solidFill>
              </a:rPr>
              <a:pPr/>
              <a:t>3/4/2019</a:t>
            </a:fld>
            <a:endParaRPr lang="en-US">
              <a:solidFill>
                <a:prstClr val="black"/>
              </a:solidFill>
            </a:endParaRPr>
          </a:p>
        </p:txBody>
      </p:sp>
      <p:sp>
        <p:nvSpPr>
          <p:cNvPr id="5" name="Footer Placeholder 4"/>
          <p:cNvSpPr>
            <a:spLocks noGrp="1"/>
          </p:cNvSpPr>
          <p:nvPr>
            <p:ph type="ftr" sz="quarter" idx="11"/>
          </p:nvPr>
        </p:nvSpPr>
        <p:spPr>
          <a:xfrm>
            <a:off x="2286000" y="6400800"/>
            <a:ext cx="5212080" cy="228600"/>
          </a:xfrm>
        </p:spPr>
        <p:txBody>
          <a:bodyPr/>
          <a:lstStyle/>
          <a:p>
            <a:r>
              <a:rPr lang="en-US">
                <a:solidFill>
                  <a:prstClr val="black"/>
                </a:solidFill>
              </a:rPr>
              <a:t>Copyright information or prentation title here</a:t>
            </a:r>
            <a:endParaRPr lang="en-US" dirty="0">
              <a:solidFill>
                <a:prstClr val="black"/>
              </a:solidFill>
            </a:endParaRPr>
          </a:p>
        </p:txBody>
      </p:sp>
      <p:sp>
        <p:nvSpPr>
          <p:cNvPr id="6" name="Slide Number Placeholder 5"/>
          <p:cNvSpPr>
            <a:spLocks noGrp="1"/>
          </p:cNvSpPr>
          <p:nvPr>
            <p:ph type="sldNum" sz="quarter" idx="12"/>
          </p:nvPr>
        </p:nvSpPr>
        <p:spPr>
          <a:xfrm>
            <a:off x="8412480" y="6400800"/>
            <a:ext cx="457200" cy="228600"/>
          </a:xfrm>
        </p:spPr>
        <p:txBody>
          <a:bodyPr/>
          <a:lstStyle>
            <a:lvl1pPr>
              <a:defRPr>
                <a:solidFill>
                  <a:schemeClr val="tx1"/>
                </a:solidFill>
              </a:defRPr>
            </a:lvl1pPr>
          </a:lstStyle>
          <a:p>
            <a:fld id="{3486C3E1-94F4-4C1F-96BC-3FFDF3018594}"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 xmlns:a16="http://schemas.microsoft.com/office/drawing/2014/main" id="{4F29F085-0DCC-424F-BEA4-610EE7420B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
        <p:nvSpPr>
          <p:cNvPr id="10" name="Text Placeholder 2">
            <a:extLst>
              <a:ext uri="{FF2B5EF4-FFF2-40B4-BE49-F238E27FC236}">
                <a16:creationId xmlns="" xmlns:a16="http://schemas.microsoft.com/office/drawing/2014/main" id="{92603B85-A298-4CEA-A949-48CA4142977A}"/>
              </a:ext>
            </a:extLst>
          </p:cNvPr>
          <p:cNvSpPr>
            <a:spLocks noGrp="1"/>
          </p:cNvSpPr>
          <p:nvPr>
            <p:ph type="body" sz="quarter" idx="14"/>
          </p:nvPr>
        </p:nvSpPr>
        <p:spPr>
          <a:xfrm>
            <a:off x="274319" y="1463040"/>
            <a:ext cx="6629400" cy="4206240"/>
          </a:xfrm>
        </p:spPr>
        <p:txBody>
          <a:bodyPr/>
          <a:lstStyle>
            <a:lvl1pPr>
              <a:lnSpc>
                <a:spcPct val="90000"/>
              </a:lnSpc>
              <a:spcBef>
                <a:spcPts val="0"/>
              </a:spcBef>
              <a:defRPr sz="4000">
                <a:solidFill>
                  <a:schemeClr val="tx1"/>
                </a:solidFill>
              </a:defRPr>
            </a:lvl1pPr>
            <a:lvl2pPr marL="173736" indent="-173736">
              <a:lnSpc>
                <a:spcPct val="90000"/>
              </a:lnSpc>
              <a:spcBef>
                <a:spcPts val="0"/>
              </a:spcBef>
              <a:buNone/>
              <a:defRPr sz="4000">
                <a:solidFill>
                  <a:schemeClr val="tx1"/>
                </a:solidFill>
              </a:defRPr>
            </a:lvl2pPr>
            <a:lvl3pPr marL="173736">
              <a:lnSpc>
                <a:spcPct val="90000"/>
              </a:lnSpc>
              <a:spcBef>
                <a:spcPts val="0"/>
              </a:spcBef>
              <a:defRPr sz="4000">
                <a:solidFill>
                  <a:schemeClr val="tx1"/>
                </a:solidFill>
              </a:defRPr>
            </a:lvl3pPr>
            <a:lvl4pPr marL="173736">
              <a:lnSpc>
                <a:spcPct val="90000"/>
              </a:lnSpc>
              <a:spcBef>
                <a:spcPts val="0"/>
              </a:spcBef>
              <a:defRPr sz="4000">
                <a:solidFill>
                  <a:schemeClr val="tx1"/>
                </a:solidFill>
              </a:defRPr>
            </a:lvl4pPr>
            <a:lvl5pPr marL="173736">
              <a:lnSpc>
                <a:spcPct val="90000"/>
              </a:lnSpc>
              <a:spcBef>
                <a:spcPts val="0"/>
              </a:spcBef>
              <a:defRPr sz="4000">
                <a:solidFill>
                  <a:schemeClr val="tx1"/>
                </a:solidFill>
              </a:defRPr>
            </a:lvl5pPr>
            <a:lvl6pPr marL="173736">
              <a:lnSpc>
                <a:spcPct val="90000"/>
              </a:lnSpc>
              <a:spcBef>
                <a:spcPts val="0"/>
              </a:spcBef>
              <a:defRPr sz="4000">
                <a:solidFill>
                  <a:schemeClr val="tx1"/>
                </a:solidFill>
              </a:defRPr>
            </a:lvl6pPr>
            <a:lvl7pPr marL="173736">
              <a:lnSpc>
                <a:spcPct val="90000"/>
              </a:lnSpc>
              <a:spcBef>
                <a:spcPts val="0"/>
              </a:spcBef>
              <a:defRPr sz="4000">
                <a:solidFill>
                  <a:schemeClr val="tx1"/>
                </a:solidFill>
              </a:defRPr>
            </a:lvl7pPr>
            <a:lvl8pPr marL="173736">
              <a:lnSpc>
                <a:spcPct val="90000"/>
              </a:lnSpc>
              <a:spcBef>
                <a:spcPts val="0"/>
              </a:spcBef>
              <a:defRPr sz="4000">
                <a:solidFill>
                  <a:schemeClr val="tx1"/>
                </a:solidFill>
              </a:defRPr>
            </a:lvl8pPr>
            <a:lvl9pPr marL="173736">
              <a:lnSpc>
                <a:spcPct val="90000"/>
              </a:lnSpc>
              <a:spcBef>
                <a:spcPts val="0"/>
              </a:spcBef>
              <a:defRPr sz="4000">
                <a:solidFill>
                  <a:schemeClr val="tx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26649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ivider / Quote B">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75DA97D8-BD2A-4657-9BDA-CE2C4D34DB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9144000" cy="6857999"/>
          </a:xfrm>
          <a:prstGeom prst="rect">
            <a:avLst/>
          </a:prstGeom>
        </p:spPr>
      </p:pic>
      <p:sp>
        <p:nvSpPr>
          <p:cNvPr id="4" name="Date Placeholder 3"/>
          <p:cNvSpPr>
            <a:spLocks noGrp="1"/>
          </p:cNvSpPr>
          <p:nvPr>
            <p:ph type="dt" sz="half" idx="10"/>
          </p:nvPr>
        </p:nvSpPr>
        <p:spPr>
          <a:xfrm>
            <a:off x="7498080" y="6400800"/>
            <a:ext cx="914400" cy="228600"/>
          </a:xfrm>
        </p:spPr>
        <p:txBody>
          <a:bodyPr/>
          <a:lstStyle>
            <a:lvl1pPr>
              <a:defRPr>
                <a:solidFill>
                  <a:schemeClr val="tx1"/>
                </a:solidFill>
              </a:defRPr>
            </a:lvl1pPr>
          </a:lstStyle>
          <a:p>
            <a:fld id="{CBE0DE76-549B-44A9-8DB0-D9DA8BCD782E}" type="datetime1">
              <a:rPr lang="en-US" smtClean="0">
                <a:solidFill>
                  <a:prstClr val="black"/>
                </a:solidFill>
              </a:rPr>
              <a:pPr/>
              <a:t>3/4/2019</a:t>
            </a:fld>
            <a:endParaRPr lang="en-US">
              <a:solidFill>
                <a:prstClr val="black"/>
              </a:solidFill>
            </a:endParaRPr>
          </a:p>
        </p:txBody>
      </p:sp>
      <p:sp>
        <p:nvSpPr>
          <p:cNvPr id="5" name="Footer Placeholder 4"/>
          <p:cNvSpPr>
            <a:spLocks noGrp="1"/>
          </p:cNvSpPr>
          <p:nvPr>
            <p:ph type="ftr" sz="quarter" idx="11"/>
          </p:nvPr>
        </p:nvSpPr>
        <p:spPr>
          <a:xfrm>
            <a:off x="2286000" y="6400800"/>
            <a:ext cx="5212080" cy="228600"/>
          </a:xfrm>
        </p:spPr>
        <p:txBody>
          <a:bodyPr/>
          <a:lstStyle/>
          <a:p>
            <a:r>
              <a:rPr lang="en-US">
                <a:solidFill>
                  <a:prstClr val="black"/>
                </a:solidFill>
              </a:rPr>
              <a:t>Copyright information or prentation title here</a:t>
            </a:r>
            <a:endParaRPr lang="en-US" dirty="0">
              <a:solidFill>
                <a:prstClr val="black"/>
              </a:solidFill>
            </a:endParaRPr>
          </a:p>
        </p:txBody>
      </p:sp>
      <p:sp>
        <p:nvSpPr>
          <p:cNvPr id="6" name="Slide Number Placeholder 5"/>
          <p:cNvSpPr>
            <a:spLocks noGrp="1"/>
          </p:cNvSpPr>
          <p:nvPr>
            <p:ph type="sldNum" sz="quarter" idx="12"/>
          </p:nvPr>
        </p:nvSpPr>
        <p:spPr>
          <a:xfrm>
            <a:off x="8412480" y="6400800"/>
            <a:ext cx="457200" cy="228600"/>
          </a:xfrm>
        </p:spPr>
        <p:txBody>
          <a:bodyPr/>
          <a:lstStyle>
            <a:lvl1pPr>
              <a:defRPr>
                <a:solidFill>
                  <a:schemeClr val="tx1"/>
                </a:solidFill>
              </a:defRPr>
            </a:lvl1pPr>
          </a:lstStyle>
          <a:p>
            <a:fld id="{3486C3E1-94F4-4C1F-96BC-3FFDF3018594}" type="slidenum">
              <a:rPr lang="en-US" smtClean="0">
                <a:solidFill>
                  <a:prstClr val="black"/>
                </a:solidFill>
              </a:rPr>
              <a:pPr/>
              <a:t>‹#›</a:t>
            </a:fld>
            <a:endParaRPr lang="en-US" dirty="0">
              <a:solidFill>
                <a:prstClr val="black"/>
              </a:solidFill>
            </a:endParaRPr>
          </a:p>
        </p:txBody>
      </p:sp>
      <p:pic>
        <p:nvPicPr>
          <p:cNvPr id="9" name="Picture 8">
            <a:extLst>
              <a:ext uri="{FF2B5EF4-FFF2-40B4-BE49-F238E27FC236}">
                <a16:creationId xmlns="" xmlns:a16="http://schemas.microsoft.com/office/drawing/2014/main" id="{D973AF57-0E7B-451D-A53B-289724F6EA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 y="6135624"/>
            <a:ext cx="1490472" cy="674309"/>
          </a:xfrm>
          <a:prstGeom prst="rect">
            <a:avLst/>
          </a:prstGeom>
        </p:spPr>
      </p:pic>
      <p:sp>
        <p:nvSpPr>
          <p:cNvPr id="13" name="Text Placeholder 2">
            <a:extLst>
              <a:ext uri="{FF2B5EF4-FFF2-40B4-BE49-F238E27FC236}">
                <a16:creationId xmlns="" xmlns:a16="http://schemas.microsoft.com/office/drawing/2014/main" id="{727E94F9-F354-415D-A05C-C0C7AD12D9A7}"/>
              </a:ext>
            </a:extLst>
          </p:cNvPr>
          <p:cNvSpPr>
            <a:spLocks noGrp="1"/>
          </p:cNvSpPr>
          <p:nvPr>
            <p:ph type="body" sz="quarter" idx="14"/>
          </p:nvPr>
        </p:nvSpPr>
        <p:spPr>
          <a:xfrm>
            <a:off x="274319" y="1463040"/>
            <a:ext cx="6629400" cy="4206240"/>
          </a:xfrm>
        </p:spPr>
        <p:txBody>
          <a:bodyPr/>
          <a:lstStyle>
            <a:lvl1pPr>
              <a:lnSpc>
                <a:spcPct val="90000"/>
              </a:lnSpc>
              <a:spcBef>
                <a:spcPts val="0"/>
              </a:spcBef>
              <a:defRPr sz="4000">
                <a:solidFill>
                  <a:schemeClr val="tx1"/>
                </a:solidFill>
              </a:defRPr>
            </a:lvl1pPr>
            <a:lvl2pPr marL="173736" indent="-173736">
              <a:lnSpc>
                <a:spcPct val="90000"/>
              </a:lnSpc>
              <a:spcBef>
                <a:spcPts val="0"/>
              </a:spcBef>
              <a:buNone/>
              <a:defRPr sz="4000">
                <a:solidFill>
                  <a:schemeClr val="tx1"/>
                </a:solidFill>
              </a:defRPr>
            </a:lvl2pPr>
            <a:lvl3pPr marL="173736">
              <a:lnSpc>
                <a:spcPct val="90000"/>
              </a:lnSpc>
              <a:spcBef>
                <a:spcPts val="0"/>
              </a:spcBef>
              <a:defRPr sz="4000">
                <a:solidFill>
                  <a:schemeClr val="tx1"/>
                </a:solidFill>
              </a:defRPr>
            </a:lvl3pPr>
            <a:lvl4pPr marL="173736">
              <a:lnSpc>
                <a:spcPct val="90000"/>
              </a:lnSpc>
              <a:spcBef>
                <a:spcPts val="0"/>
              </a:spcBef>
              <a:defRPr sz="4000">
                <a:solidFill>
                  <a:schemeClr val="tx1"/>
                </a:solidFill>
              </a:defRPr>
            </a:lvl4pPr>
            <a:lvl5pPr marL="173736">
              <a:lnSpc>
                <a:spcPct val="90000"/>
              </a:lnSpc>
              <a:spcBef>
                <a:spcPts val="0"/>
              </a:spcBef>
              <a:defRPr sz="4000">
                <a:solidFill>
                  <a:schemeClr val="tx1"/>
                </a:solidFill>
              </a:defRPr>
            </a:lvl5pPr>
            <a:lvl6pPr marL="173736">
              <a:lnSpc>
                <a:spcPct val="90000"/>
              </a:lnSpc>
              <a:spcBef>
                <a:spcPts val="0"/>
              </a:spcBef>
              <a:defRPr sz="4000">
                <a:solidFill>
                  <a:schemeClr val="tx1"/>
                </a:solidFill>
              </a:defRPr>
            </a:lvl6pPr>
            <a:lvl7pPr marL="173736">
              <a:lnSpc>
                <a:spcPct val="90000"/>
              </a:lnSpc>
              <a:spcBef>
                <a:spcPts val="0"/>
              </a:spcBef>
              <a:defRPr sz="4000">
                <a:solidFill>
                  <a:schemeClr val="tx1"/>
                </a:solidFill>
              </a:defRPr>
            </a:lvl7pPr>
            <a:lvl8pPr marL="173736">
              <a:lnSpc>
                <a:spcPct val="90000"/>
              </a:lnSpc>
              <a:spcBef>
                <a:spcPts val="0"/>
              </a:spcBef>
              <a:defRPr sz="4000">
                <a:solidFill>
                  <a:schemeClr val="tx1"/>
                </a:solidFill>
              </a:defRPr>
            </a:lvl8pPr>
            <a:lvl9pPr marL="173736">
              <a:lnSpc>
                <a:spcPct val="90000"/>
              </a:lnSpc>
              <a:spcBef>
                <a:spcPts val="0"/>
              </a:spcBef>
              <a:defRPr sz="4000">
                <a:solidFill>
                  <a:schemeClr val="tx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25225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ivider / Quote C">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156813C7-107E-4313-A1A3-423BE33C6A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9144000" cy="6857999"/>
          </a:xfrm>
          <a:prstGeom prst="rect">
            <a:avLst/>
          </a:prstGeom>
        </p:spPr>
      </p:pic>
      <p:sp>
        <p:nvSpPr>
          <p:cNvPr id="4" name="Date Placeholder 3"/>
          <p:cNvSpPr>
            <a:spLocks noGrp="1"/>
          </p:cNvSpPr>
          <p:nvPr>
            <p:ph type="dt" sz="half" idx="10"/>
          </p:nvPr>
        </p:nvSpPr>
        <p:spPr>
          <a:xfrm>
            <a:off x="7498080" y="6400800"/>
            <a:ext cx="914400" cy="228600"/>
          </a:xfrm>
        </p:spPr>
        <p:txBody>
          <a:bodyPr/>
          <a:lstStyle>
            <a:lvl1pP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vl6pPr algn="ctr">
              <a:defRPr>
                <a:solidFill>
                  <a:schemeClr val="bg1"/>
                </a:solidFill>
              </a:defRPr>
            </a:lvl6pPr>
            <a:lvl7pPr algn="ctr">
              <a:defRPr>
                <a:solidFill>
                  <a:schemeClr val="bg1"/>
                </a:solidFill>
              </a:defRPr>
            </a:lvl7pPr>
            <a:lvl8pPr algn="ctr">
              <a:defRPr>
                <a:solidFill>
                  <a:schemeClr val="bg1"/>
                </a:solidFill>
              </a:defRPr>
            </a:lvl8pPr>
            <a:lvl9pPr algn="ctr">
              <a:defRPr>
                <a:solidFill>
                  <a:schemeClr val="bg1"/>
                </a:solidFill>
              </a:defRPr>
            </a:lvl9pPr>
          </a:lstStyle>
          <a:p>
            <a:fld id="{0406E34F-3516-4520-8ADB-C29B3C79FE61}" type="datetime1">
              <a:rPr lang="en-US" smtClean="0">
                <a:solidFill>
                  <a:prstClr val="white"/>
                </a:solidFill>
              </a:rPr>
              <a:pPr/>
              <a:t>3/4/2019</a:t>
            </a:fld>
            <a:endParaRPr lang="en-US">
              <a:solidFill>
                <a:prstClr val="white"/>
              </a:solidFill>
            </a:endParaRPr>
          </a:p>
        </p:txBody>
      </p:sp>
      <p:sp>
        <p:nvSpPr>
          <p:cNvPr id="5" name="Footer Placeholder 4"/>
          <p:cNvSpPr>
            <a:spLocks noGrp="1"/>
          </p:cNvSpPr>
          <p:nvPr>
            <p:ph type="ftr" sz="quarter" idx="11"/>
          </p:nvPr>
        </p:nvSpPr>
        <p:spPr>
          <a:xfrm>
            <a:off x="2286000" y="6400800"/>
            <a:ext cx="5212080" cy="228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solidFill>
                  <a:prstClr val="white"/>
                </a:solidFill>
              </a:rPr>
              <a:t>Copyright information or prentation title here</a:t>
            </a:r>
            <a:endParaRPr lang="en-US" dirty="0">
              <a:solidFill>
                <a:prstClr val="white"/>
              </a:solidFill>
            </a:endParaRPr>
          </a:p>
        </p:txBody>
      </p:sp>
      <p:sp>
        <p:nvSpPr>
          <p:cNvPr id="6" name="Slide Number Placeholder 5"/>
          <p:cNvSpPr>
            <a:spLocks noGrp="1"/>
          </p:cNvSpPr>
          <p:nvPr>
            <p:ph type="sldNum" sz="quarter" idx="12"/>
          </p:nvPr>
        </p:nvSpPr>
        <p:spPr>
          <a:xfrm>
            <a:off x="8412480" y="6400800"/>
            <a:ext cx="457200" cy="228600"/>
          </a:xfrm>
        </p:spPr>
        <p:txBody>
          <a:bodyPr/>
          <a:lstStyle>
            <a:lvl1pPr>
              <a:defRPr>
                <a:solidFill>
                  <a:schemeClr val="tx1"/>
                </a:solidFill>
              </a:defRPr>
            </a:lvl1pPr>
          </a:lstStyle>
          <a:p>
            <a:fld id="{3486C3E1-94F4-4C1F-96BC-3FFDF3018594}" type="slidenum">
              <a:rPr lang="en-US" smtClean="0">
                <a:solidFill>
                  <a:prstClr val="black"/>
                </a:solidFill>
              </a:rPr>
              <a:pPr/>
              <a:t>‹#›</a:t>
            </a:fld>
            <a:endParaRPr lang="en-US" dirty="0">
              <a:solidFill>
                <a:prstClr val="black"/>
              </a:solidFill>
            </a:endParaRPr>
          </a:p>
        </p:txBody>
      </p:sp>
      <p:pic>
        <p:nvPicPr>
          <p:cNvPr id="9" name="Picture 8">
            <a:extLst>
              <a:ext uri="{FF2B5EF4-FFF2-40B4-BE49-F238E27FC236}">
                <a16:creationId xmlns="" xmlns:a16="http://schemas.microsoft.com/office/drawing/2014/main" id="{D973AF57-0E7B-451D-A53B-289724F6EA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 y="6135624"/>
            <a:ext cx="1490472" cy="674308"/>
          </a:xfrm>
          <a:prstGeom prst="rect">
            <a:avLst/>
          </a:prstGeom>
        </p:spPr>
      </p:pic>
      <p:sp>
        <p:nvSpPr>
          <p:cNvPr id="10" name="Text Placeholder 2">
            <a:extLst>
              <a:ext uri="{FF2B5EF4-FFF2-40B4-BE49-F238E27FC236}">
                <a16:creationId xmlns="" xmlns:a16="http://schemas.microsoft.com/office/drawing/2014/main" id="{02F5EF9D-0347-48E8-844E-A236CB13F542}"/>
              </a:ext>
            </a:extLst>
          </p:cNvPr>
          <p:cNvSpPr>
            <a:spLocks noGrp="1"/>
          </p:cNvSpPr>
          <p:nvPr>
            <p:ph type="body" sz="quarter" idx="14"/>
          </p:nvPr>
        </p:nvSpPr>
        <p:spPr>
          <a:xfrm>
            <a:off x="274319" y="1463040"/>
            <a:ext cx="6629400" cy="4206240"/>
          </a:xfrm>
        </p:spPr>
        <p:txBody>
          <a:bodyPr/>
          <a:lstStyle>
            <a:lvl1pPr>
              <a:lnSpc>
                <a:spcPct val="90000"/>
              </a:lnSpc>
              <a:spcBef>
                <a:spcPts val="0"/>
              </a:spcBef>
              <a:defRPr sz="4000">
                <a:solidFill>
                  <a:schemeClr val="bg1"/>
                </a:solidFill>
              </a:defRPr>
            </a:lvl1pPr>
            <a:lvl2pPr marL="173736" indent="-173736">
              <a:lnSpc>
                <a:spcPct val="90000"/>
              </a:lnSpc>
              <a:spcBef>
                <a:spcPts val="0"/>
              </a:spcBef>
              <a:buNone/>
              <a:defRPr sz="4000">
                <a:solidFill>
                  <a:schemeClr val="bg1"/>
                </a:solidFill>
              </a:defRPr>
            </a:lvl2pPr>
            <a:lvl3pPr marL="173736">
              <a:lnSpc>
                <a:spcPct val="90000"/>
              </a:lnSpc>
              <a:spcBef>
                <a:spcPts val="0"/>
              </a:spcBef>
              <a:defRPr sz="4000">
                <a:solidFill>
                  <a:schemeClr val="bg1"/>
                </a:solidFill>
              </a:defRPr>
            </a:lvl3pPr>
            <a:lvl4pPr marL="173736">
              <a:lnSpc>
                <a:spcPct val="90000"/>
              </a:lnSpc>
              <a:spcBef>
                <a:spcPts val="0"/>
              </a:spcBef>
              <a:defRPr sz="4000">
                <a:solidFill>
                  <a:schemeClr val="bg1"/>
                </a:solidFill>
              </a:defRPr>
            </a:lvl4pPr>
            <a:lvl5pPr marL="173736">
              <a:lnSpc>
                <a:spcPct val="90000"/>
              </a:lnSpc>
              <a:spcBef>
                <a:spcPts val="0"/>
              </a:spcBef>
              <a:defRPr sz="4000">
                <a:solidFill>
                  <a:schemeClr val="bg1"/>
                </a:solidFill>
              </a:defRPr>
            </a:lvl5pPr>
            <a:lvl6pPr marL="173736">
              <a:lnSpc>
                <a:spcPct val="90000"/>
              </a:lnSpc>
              <a:spcBef>
                <a:spcPts val="0"/>
              </a:spcBef>
              <a:defRPr sz="4000">
                <a:solidFill>
                  <a:schemeClr val="bg1"/>
                </a:solidFill>
              </a:defRPr>
            </a:lvl6pPr>
            <a:lvl7pPr marL="173736">
              <a:lnSpc>
                <a:spcPct val="90000"/>
              </a:lnSpc>
              <a:spcBef>
                <a:spcPts val="0"/>
              </a:spcBef>
              <a:defRPr sz="4000">
                <a:solidFill>
                  <a:schemeClr val="bg1"/>
                </a:solidFill>
              </a:defRPr>
            </a:lvl7pPr>
            <a:lvl8pPr marL="173736">
              <a:lnSpc>
                <a:spcPct val="90000"/>
              </a:lnSpc>
              <a:spcBef>
                <a:spcPts val="0"/>
              </a:spcBef>
              <a:defRPr sz="4000">
                <a:solidFill>
                  <a:schemeClr val="bg1"/>
                </a:solidFill>
              </a:defRPr>
            </a:lvl8pPr>
            <a:lvl9pPr marL="173736">
              <a:lnSpc>
                <a:spcPct val="90000"/>
              </a:lnSpc>
              <a:spcBef>
                <a:spcPts val="0"/>
              </a:spcBef>
              <a:defRPr sz="4000">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36107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ivider / Quote (Advanced User)">
    <p:spTree>
      <p:nvGrpSpPr>
        <p:cNvPr id="1" name=""/>
        <p:cNvGrpSpPr/>
        <p:nvPr/>
      </p:nvGrpSpPr>
      <p:grpSpPr>
        <a:xfrm>
          <a:off x="0" y="0"/>
          <a:ext cx="0" cy="0"/>
          <a:chOff x="0" y="0"/>
          <a:chExt cx="0" cy="0"/>
        </a:xfrm>
      </p:grpSpPr>
      <p:sp>
        <p:nvSpPr>
          <p:cNvPr id="18" name="Picture Placeholder 17">
            <a:extLst>
              <a:ext uri="{FF2B5EF4-FFF2-40B4-BE49-F238E27FC236}">
                <a16:creationId xmlns="" xmlns:a16="http://schemas.microsoft.com/office/drawing/2014/main" id="{44DB33E6-9D33-44D2-81CF-5D4B45979CAC}"/>
              </a:ext>
            </a:extLst>
          </p:cNvPr>
          <p:cNvSpPr>
            <a:spLocks noGrp="1"/>
          </p:cNvSpPr>
          <p:nvPr>
            <p:ph type="pic" sz="quarter" idx="14"/>
          </p:nvPr>
        </p:nvSpPr>
        <p:spPr>
          <a:xfrm>
            <a:off x="0" y="0"/>
            <a:ext cx="9144000" cy="6035040"/>
          </a:xfrm>
        </p:spPr>
        <p:txBody>
          <a:bodyPr/>
          <a:lstStyle/>
          <a:p>
            <a:r>
              <a:rPr lang="en-US" smtClean="0"/>
              <a:t>Click icon to add picture</a:t>
            </a:r>
            <a:endParaRPr lang="en-US" dirty="0"/>
          </a:p>
        </p:txBody>
      </p:sp>
      <p:sp>
        <p:nvSpPr>
          <p:cNvPr id="4" name="Date Placeholder 3"/>
          <p:cNvSpPr>
            <a:spLocks noGrp="1"/>
          </p:cNvSpPr>
          <p:nvPr>
            <p:ph type="dt" sz="half" idx="10"/>
          </p:nvPr>
        </p:nvSpPr>
        <p:spPr>
          <a:xfrm>
            <a:off x="7498080" y="6400800"/>
            <a:ext cx="914400" cy="228600"/>
          </a:xfrm>
        </p:spPr>
        <p:txBody>
          <a:bodyPr/>
          <a:lstStyle>
            <a:lvl1pPr>
              <a:defRPr>
                <a:solidFill>
                  <a:schemeClr val="tx1"/>
                </a:solidFill>
              </a:defRPr>
            </a:lvl1pPr>
          </a:lstStyle>
          <a:p>
            <a:fld id="{8EE33D36-B60A-48ED-A7EE-9C7233EF1ACB}" type="datetime1">
              <a:rPr lang="en-US" smtClean="0">
                <a:solidFill>
                  <a:prstClr val="black"/>
                </a:solidFill>
              </a:rPr>
              <a:pPr/>
              <a:t>3/4/2019</a:t>
            </a:fld>
            <a:endParaRPr lang="en-US">
              <a:solidFill>
                <a:prstClr val="black"/>
              </a:solidFill>
            </a:endParaRPr>
          </a:p>
        </p:txBody>
      </p:sp>
      <p:sp>
        <p:nvSpPr>
          <p:cNvPr id="5" name="Footer Placeholder 4"/>
          <p:cNvSpPr>
            <a:spLocks noGrp="1"/>
          </p:cNvSpPr>
          <p:nvPr>
            <p:ph type="ftr" sz="quarter" idx="11"/>
          </p:nvPr>
        </p:nvSpPr>
        <p:spPr>
          <a:xfrm>
            <a:off x="2286000" y="6400800"/>
            <a:ext cx="5212080" cy="228600"/>
          </a:xfrm>
        </p:spPr>
        <p:txBody>
          <a:bodyPr/>
          <a:lstStyle/>
          <a:p>
            <a:r>
              <a:rPr lang="en-US">
                <a:solidFill>
                  <a:prstClr val="black"/>
                </a:solidFill>
              </a:rPr>
              <a:t>Copyright information or prentation title here</a:t>
            </a:r>
            <a:endParaRPr lang="en-US" dirty="0">
              <a:solidFill>
                <a:prstClr val="black"/>
              </a:solidFill>
            </a:endParaRPr>
          </a:p>
        </p:txBody>
      </p:sp>
      <p:sp>
        <p:nvSpPr>
          <p:cNvPr id="6" name="Slide Number Placeholder 5"/>
          <p:cNvSpPr>
            <a:spLocks noGrp="1"/>
          </p:cNvSpPr>
          <p:nvPr>
            <p:ph type="sldNum" sz="quarter" idx="12"/>
          </p:nvPr>
        </p:nvSpPr>
        <p:spPr>
          <a:xfrm>
            <a:off x="8412480" y="6400800"/>
            <a:ext cx="457200" cy="228600"/>
          </a:xfrm>
        </p:spPr>
        <p:txBody>
          <a:bodyPr/>
          <a:lstStyle>
            <a:lvl1pPr>
              <a:defRPr>
                <a:solidFill>
                  <a:schemeClr val="tx1"/>
                </a:solidFill>
              </a:defRPr>
            </a:lvl1pPr>
          </a:lstStyle>
          <a:p>
            <a:fld id="{3486C3E1-94F4-4C1F-96BC-3FFDF3018594}" type="slidenum">
              <a:rPr lang="en-US" smtClean="0">
                <a:solidFill>
                  <a:prstClr val="black"/>
                </a:solidFill>
              </a:rPr>
              <a:pPr/>
              <a:t>‹#›</a:t>
            </a:fld>
            <a:endParaRPr lang="en-US">
              <a:solidFill>
                <a:prstClr val="black"/>
              </a:solidFill>
            </a:endParaRPr>
          </a:p>
        </p:txBody>
      </p:sp>
      <p:sp>
        <p:nvSpPr>
          <p:cNvPr id="8" name="Text Placeholder 2">
            <a:extLst>
              <a:ext uri="{FF2B5EF4-FFF2-40B4-BE49-F238E27FC236}">
                <a16:creationId xmlns="" xmlns:a16="http://schemas.microsoft.com/office/drawing/2014/main" id="{B597B116-0A74-43F0-B551-FD58DDE608C3}"/>
              </a:ext>
            </a:extLst>
          </p:cNvPr>
          <p:cNvSpPr>
            <a:spLocks noGrp="1"/>
          </p:cNvSpPr>
          <p:nvPr>
            <p:ph type="body" sz="quarter" idx="15"/>
          </p:nvPr>
        </p:nvSpPr>
        <p:spPr>
          <a:xfrm>
            <a:off x="0" y="0"/>
            <a:ext cx="9144000" cy="2514600"/>
          </a:xfrm>
          <a:blipFill>
            <a:blip r:embed="rId2"/>
            <a:stretch>
              <a:fillRect t="1" b="-172727"/>
            </a:stretch>
          </a:blipFill>
        </p:spPr>
        <p:txBody>
          <a:bodyPr lIns="274320" tIns="1463040" rIns="4572000" bIns="0"/>
          <a:lstStyle>
            <a:lvl1pPr>
              <a:spcBef>
                <a:spcPts val="300"/>
              </a:spcBef>
              <a:defRPr sz="4000"/>
            </a:lvl1pPr>
            <a:lvl2pPr marL="173736" indent="-173736">
              <a:spcBef>
                <a:spcPts val="300"/>
              </a:spcBef>
              <a:buNone/>
              <a:defRPr sz="4000"/>
            </a:lvl2pPr>
            <a:lvl3pPr marL="173736">
              <a:spcBef>
                <a:spcPts val="300"/>
              </a:spcBef>
              <a:defRPr sz="4000"/>
            </a:lvl3pPr>
            <a:lvl4pPr marL="173736">
              <a:spcBef>
                <a:spcPts val="300"/>
              </a:spcBef>
              <a:defRPr sz="4000"/>
            </a:lvl4pPr>
            <a:lvl5pPr marL="173736">
              <a:spcBef>
                <a:spcPts val="300"/>
              </a:spcBef>
              <a:defRPr sz="4000"/>
            </a:lvl5pPr>
            <a:lvl6pPr marL="173736">
              <a:defRPr sz="4000"/>
            </a:lvl6pPr>
            <a:lvl7pPr marL="173736">
              <a:defRPr sz="4000"/>
            </a:lvl7pPr>
            <a:lvl8pPr marL="173736">
              <a:defRPr sz="4000"/>
            </a:lvl8pPr>
            <a:lvl9pPr marL="173736">
              <a:defRPr sz="4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a:extLst>
              <a:ext uri="{FF2B5EF4-FFF2-40B4-BE49-F238E27FC236}">
                <a16:creationId xmlns="" xmlns:a16="http://schemas.microsoft.com/office/drawing/2014/main" id="{7A5A3D17-5DBA-4899-915F-C4E53A9C98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 y="6135624"/>
            <a:ext cx="1490472" cy="678797"/>
          </a:xfrm>
          <a:prstGeom prst="rect">
            <a:avLst/>
          </a:prstGeom>
        </p:spPr>
      </p:pic>
    </p:spTree>
    <p:extLst>
      <p:ext uri="{BB962C8B-B14F-4D97-AF65-F5344CB8AC3E}">
        <p14:creationId xmlns:p14="http://schemas.microsoft.com/office/powerpoint/2010/main" val="363626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5.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theme" Target="../theme/theme6.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theme" Target="../theme/theme7.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365126"/>
            <a:ext cx="8595360" cy="822960"/>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74320" y="1463040"/>
            <a:ext cx="8595360" cy="457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marL="521208" lvl="4" indent="-173736" algn="l" defTabSz="914400" rtl="0" eaLnBrk="1" latinLnBrk="0" hangingPunct="1">
              <a:lnSpc>
                <a:spcPct val="100000"/>
              </a:lnSpc>
              <a:spcBef>
                <a:spcPts val="300"/>
              </a:spcBef>
              <a:buFont typeface="Wingdings" panose="05000000000000000000" pitchFamily="2" charset="2"/>
              <a:buChar char="§"/>
            </a:pPr>
            <a:r>
              <a:rPr lang="en-US" dirty="0"/>
              <a:t>Fifth level</a:t>
            </a:r>
          </a:p>
        </p:txBody>
      </p:sp>
      <p:sp>
        <p:nvSpPr>
          <p:cNvPr id="4" name="Date Placeholder 3"/>
          <p:cNvSpPr>
            <a:spLocks noGrp="1"/>
          </p:cNvSpPr>
          <p:nvPr>
            <p:ph type="dt" sz="half" idx="2"/>
          </p:nvPr>
        </p:nvSpPr>
        <p:spPr>
          <a:xfrm>
            <a:off x="7498080" y="6400800"/>
            <a:ext cx="914400" cy="228600"/>
          </a:xfrm>
          <a:prstGeom prst="rect">
            <a:avLst/>
          </a:prstGeom>
        </p:spPr>
        <p:txBody>
          <a:bodyPr vert="horz" lIns="0" tIns="0" rIns="0" bIns="0" rtlCol="0" anchor="b"/>
          <a:lstStyle>
            <a:lvl1pPr algn="ctr">
              <a:defRPr sz="800">
                <a:solidFill>
                  <a:schemeClr val="tx1"/>
                </a:solidFill>
                <a:latin typeface="Arial" panose="020B0604020202020204" pitchFamily="34" charset="0"/>
                <a:cs typeface="Arial" panose="020B0604020202020204" pitchFamily="34" charset="0"/>
              </a:defRPr>
            </a:lvl1pPr>
            <a:lvl2pPr marL="0">
              <a:defRPr sz="800"/>
            </a:lvl2pPr>
            <a:lvl3pPr marL="0" indent="0">
              <a:defRPr sz="800"/>
            </a:lvl3pPr>
            <a:lvl4pPr marL="0">
              <a:defRPr sz="800"/>
            </a:lvl4pPr>
            <a:lvl5pPr marL="0">
              <a:defRPr sz="800"/>
            </a:lvl5pPr>
            <a:lvl6pPr marL="0">
              <a:defRPr sz="800"/>
            </a:lvl6pPr>
            <a:lvl7pPr marL="0">
              <a:defRPr sz="800"/>
            </a:lvl7pPr>
            <a:lvl8pPr marL="0">
              <a:defRPr sz="800"/>
            </a:lvl8pPr>
            <a:lvl9pPr marL="0">
              <a:defRPr sz="800"/>
            </a:lvl9pPr>
          </a:lstStyle>
          <a:p>
            <a:fld id="{C71DC7CE-D88D-4798-AFCF-DD7F4844871E}" type="datetime1">
              <a:rPr lang="en-US" smtClean="0"/>
              <a:pPr/>
              <a:t>3/4/2019</a:t>
            </a:fld>
            <a:endParaRPr lang="en-US" dirty="0"/>
          </a:p>
        </p:txBody>
      </p:sp>
      <p:sp>
        <p:nvSpPr>
          <p:cNvPr id="5" name="Footer Placeholder 4"/>
          <p:cNvSpPr>
            <a:spLocks noGrp="1"/>
          </p:cNvSpPr>
          <p:nvPr>
            <p:ph type="ftr" sz="quarter" idx="3"/>
          </p:nvPr>
        </p:nvSpPr>
        <p:spPr>
          <a:xfrm>
            <a:off x="2286000" y="6400800"/>
            <a:ext cx="5212080" cy="228600"/>
          </a:xfrm>
          <a:prstGeom prst="rect">
            <a:avLst/>
          </a:prstGeom>
        </p:spPr>
        <p:txBody>
          <a:bodyPr vert="horz" lIns="0" tIns="0" rIns="0" bIns="0" rtlCol="0" anchor="b"/>
          <a:lstStyle>
            <a:lvl1pPr algn="l">
              <a:defRPr sz="800">
                <a:solidFill>
                  <a:schemeClr val="tx1"/>
                </a:solidFill>
                <a:latin typeface="Arial" panose="020B0604020202020204" pitchFamily="34" charset="0"/>
                <a:cs typeface="Arial" panose="020B0604020202020204" pitchFamily="34" charset="0"/>
              </a:defRPr>
            </a:lvl1pPr>
            <a:lvl2pPr marL="0">
              <a:defRPr sz="800"/>
            </a:lvl2pPr>
            <a:lvl3pPr marL="0">
              <a:defRPr sz="800"/>
            </a:lvl3pPr>
            <a:lvl4pPr marL="0">
              <a:defRPr sz="800"/>
            </a:lvl4pPr>
            <a:lvl5pPr marL="0">
              <a:defRPr sz="800"/>
            </a:lvl5pPr>
            <a:lvl6pPr marL="0">
              <a:defRPr sz="800"/>
            </a:lvl6pPr>
            <a:lvl7pPr marL="0">
              <a:defRPr sz="800"/>
            </a:lvl7pPr>
            <a:lvl8pPr marL="0">
              <a:defRPr sz="800"/>
            </a:lvl8pPr>
            <a:lvl9pPr marL="0">
              <a:defRPr sz="800"/>
            </a:lvl9pPr>
          </a:lstStyle>
          <a:p>
            <a:r>
              <a:rPr lang="en-US" dirty="0"/>
              <a:t>Copyright information or presentation title here</a:t>
            </a:r>
          </a:p>
        </p:txBody>
      </p:sp>
      <p:sp>
        <p:nvSpPr>
          <p:cNvPr id="6" name="Slide Number Placeholder 5"/>
          <p:cNvSpPr>
            <a:spLocks noGrp="1"/>
          </p:cNvSpPr>
          <p:nvPr>
            <p:ph type="sldNum" sz="quarter" idx="4"/>
          </p:nvPr>
        </p:nvSpPr>
        <p:spPr>
          <a:xfrm>
            <a:off x="8412480" y="6400800"/>
            <a:ext cx="457200" cy="228600"/>
          </a:xfrm>
          <a:prstGeom prst="rect">
            <a:avLst/>
          </a:prstGeom>
        </p:spPr>
        <p:txBody>
          <a:bodyPr vert="horz" lIns="0" tIns="0" rIns="0" bIns="0" rtlCol="0" anchor="b" anchorCtr="0"/>
          <a:lstStyle>
            <a:lvl1pPr algn="r">
              <a:defRPr sz="800">
                <a:solidFill>
                  <a:schemeClr val="tx1"/>
                </a:solidFill>
                <a:latin typeface="Arial" panose="020B0604020202020204" pitchFamily="34" charset="0"/>
                <a:cs typeface="Arial" panose="020B0604020202020204" pitchFamily="34" charset="0"/>
              </a:defRPr>
            </a:lvl1pPr>
          </a:lstStyle>
          <a:p>
            <a:fld id="{3486C3E1-94F4-4C1F-96BC-3FFDF3018594}" type="slidenum">
              <a:rPr lang="en-US" smtClean="0"/>
              <a:pPr/>
              <a:t>‹#›</a:t>
            </a:fld>
            <a:endParaRPr lang="en-US" dirty="0"/>
          </a:p>
        </p:txBody>
      </p:sp>
    </p:spTree>
    <p:extLst>
      <p:ext uri="{BB962C8B-B14F-4D97-AF65-F5344CB8AC3E}">
        <p14:creationId xmlns:p14="http://schemas.microsoft.com/office/powerpoint/2010/main" val="849395140"/>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9" r:id="rId3"/>
    <p:sldLayoutId id="2147483685" r:id="rId4"/>
    <p:sldLayoutId id="2147483662" r:id="rId5"/>
    <p:sldLayoutId id="2147483664" r:id="rId6"/>
    <p:sldLayoutId id="2147483681" r:id="rId7"/>
    <p:sldLayoutId id="2147483680" r:id="rId8"/>
    <p:sldLayoutId id="2147483678" r:id="rId9"/>
    <p:sldLayoutId id="2147483679" r:id="rId10"/>
    <p:sldLayoutId id="2147483683" r:id="rId11"/>
    <p:sldLayoutId id="2147483672" r:id="rId12"/>
    <p:sldLayoutId id="2147483682" r:id="rId13"/>
    <p:sldLayoutId id="2147483684" r:id="rId14"/>
    <p:sldLayoutId id="2147483666" r:id="rId15"/>
    <p:sldLayoutId id="2147483667" r:id="rId16"/>
    <p:sldLayoutId id="2147483686" r:id="rId17"/>
  </p:sldLayoutIdLst>
  <p:hf hdr="0"/>
  <p:txStyles>
    <p:titleStyle>
      <a:lvl1pPr algn="l" defTabSz="914400" rtl="0" eaLnBrk="1" latinLnBrk="0" hangingPunct="1">
        <a:lnSpc>
          <a:spcPct val="10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900"/>
        </a:spcBef>
        <a:buFont typeface="Arial" panose="020B0604020202020204" pitchFamily="34" charset="0"/>
        <a:buNone/>
        <a:defRPr lang="en-US" sz="1600" kern="1200" dirty="0" smtClean="0">
          <a:solidFill>
            <a:schemeClr val="tx1"/>
          </a:solidFill>
          <a:latin typeface="Arial" panose="020B0604020202020204" pitchFamily="34" charset="0"/>
          <a:ea typeface="+mn-ea"/>
          <a:cs typeface="Arial" panose="020B0604020202020204" pitchFamily="34" charset="0"/>
        </a:defRPr>
      </a:lvl1pPr>
      <a:lvl2pPr marL="173736" indent="-173736" algn="l" defTabSz="914400" rtl="0" eaLnBrk="1" latinLnBrk="0" hangingPunct="1">
        <a:lnSpc>
          <a:spcPct val="100000"/>
        </a:lnSpc>
        <a:spcBef>
          <a:spcPts val="9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347472"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521208" indent="-173736" algn="l" defTabSz="914400" rtl="0" eaLnBrk="1" latinLnBrk="0" hangingPunct="1">
        <a:lnSpc>
          <a:spcPct val="100000"/>
        </a:lnSpc>
        <a:spcBef>
          <a:spcPts val="300"/>
        </a:spcBef>
        <a:buFont typeface="Wingdings" panose="05000000000000000000" pitchFamily="2" charset="2"/>
        <a:buChar char="§"/>
        <a:defRPr lang="en-US" sz="1600" kern="1200" dirty="0">
          <a:solidFill>
            <a:schemeClr val="tx1"/>
          </a:solidFill>
          <a:latin typeface="Arial" panose="020B0604020202020204" pitchFamily="34" charset="0"/>
          <a:ea typeface="+mn-ea"/>
          <a:cs typeface="Arial" panose="020B0604020202020204" pitchFamily="34" charset="0"/>
        </a:defRPr>
      </a:lvl4pPr>
      <a:lvl5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6pPr>
      <a:lvl7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7pPr>
      <a:lvl8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8pPr>
      <a:lvl9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365126"/>
            <a:ext cx="8595360" cy="822960"/>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74320" y="1463040"/>
            <a:ext cx="8595360" cy="457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marL="521208" lvl="4" indent="-173736" algn="l" defTabSz="914400" rtl="0" eaLnBrk="1" latinLnBrk="0" hangingPunct="1">
              <a:lnSpc>
                <a:spcPct val="100000"/>
              </a:lnSpc>
              <a:spcBef>
                <a:spcPts val="300"/>
              </a:spcBef>
              <a:buFont typeface="Wingdings" panose="05000000000000000000" pitchFamily="2" charset="2"/>
              <a:buChar char="§"/>
            </a:pPr>
            <a:r>
              <a:rPr lang="en-US" dirty="0"/>
              <a:t>Fifth level</a:t>
            </a:r>
          </a:p>
        </p:txBody>
      </p:sp>
      <p:sp>
        <p:nvSpPr>
          <p:cNvPr id="4" name="Date Placeholder 3"/>
          <p:cNvSpPr>
            <a:spLocks noGrp="1"/>
          </p:cNvSpPr>
          <p:nvPr>
            <p:ph type="dt" sz="half" idx="2"/>
          </p:nvPr>
        </p:nvSpPr>
        <p:spPr>
          <a:xfrm>
            <a:off x="7498080" y="6400800"/>
            <a:ext cx="914400" cy="228600"/>
          </a:xfrm>
          <a:prstGeom prst="rect">
            <a:avLst/>
          </a:prstGeom>
        </p:spPr>
        <p:txBody>
          <a:bodyPr vert="horz" lIns="0" tIns="0" rIns="0" bIns="0" rtlCol="0" anchor="b"/>
          <a:lstStyle>
            <a:lvl1pPr algn="ctr">
              <a:defRPr sz="800">
                <a:solidFill>
                  <a:schemeClr val="tx1"/>
                </a:solidFill>
                <a:latin typeface="Arial" panose="020B0604020202020204" pitchFamily="34" charset="0"/>
                <a:cs typeface="Arial" panose="020B0604020202020204" pitchFamily="34" charset="0"/>
              </a:defRPr>
            </a:lvl1pPr>
            <a:lvl2pPr marL="0">
              <a:defRPr sz="800"/>
            </a:lvl2pPr>
            <a:lvl3pPr marL="0" indent="0">
              <a:defRPr sz="800"/>
            </a:lvl3pPr>
            <a:lvl4pPr marL="0">
              <a:defRPr sz="800"/>
            </a:lvl4pPr>
            <a:lvl5pPr marL="0">
              <a:defRPr sz="800"/>
            </a:lvl5pPr>
            <a:lvl6pPr marL="0">
              <a:defRPr sz="800"/>
            </a:lvl6pPr>
            <a:lvl7pPr marL="0">
              <a:defRPr sz="800"/>
            </a:lvl7pPr>
            <a:lvl8pPr marL="0">
              <a:defRPr sz="800"/>
            </a:lvl8pPr>
            <a:lvl9pPr marL="0">
              <a:defRPr sz="800"/>
            </a:lvl9pPr>
          </a:lstStyle>
          <a:p>
            <a:fld id="{C71DC7CE-D88D-4798-AFCF-DD7F4844871E}" type="datetime1">
              <a:rPr lang="en-US" smtClean="0">
                <a:solidFill>
                  <a:prstClr val="black"/>
                </a:solidFill>
              </a:rPr>
              <a:pPr/>
              <a:t>3/4/2019</a:t>
            </a:fld>
            <a:endParaRPr lang="en-US" dirty="0">
              <a:solidFill>
                <a:prstClr val="black"/>
              </a:solidFill>
            </a:endParaRPr>
          </a:p>
        </p:txBody>
      </p:sp>
      <p:sp>
        <p:nvSpPr>
          <p:cNvPr id="5" name="Footer Placeholder 4"/>
          <p:cNvSpPr>
            <a:spLocks noGrp="1"/>
          </p:cNvSpPr>
          <p:nvPr>
            <p:ph type="ftr" sz="quarter" idx="3"/>
          </p:nvPr>
        </p:nvSpPr>
        <p:spPr>
          <a:xfrm>
            <a:off x="2286000" y="6400800"/>
            <a:ext cx="5212080" cy="228600"/>
          </a:xfrm>
          <a:prstGeom prst="rect">
            <a:avLst/>
          </a:prstGeom>
        </p:spPr>
        <p:txBody>
          <a:bodyPr vert="horz" lIns="0" tIns="0" rIns="0" bIns="0" rtlCol="0" anchor="b"/>
          <a:lstStyle>
            <a:lvl1pPr algn="l">
              <a:defRPr sz="800">
                <a:solidFill>
                  <a:schemeClr val="tx1"/>
                </a:solidFill>
                <a:latin typeface="Arial" panose="020B0604020202020204" pitchFamily="34" charset="0"/>
                <a:cs typeface="Arial" panose="020B0604020202020204" pitchFamily="34" charset="0"/>
              </a:defRPr>
            </a:lvl1pPr>
            <a:lvl2pPr marL="0">
              <a:defRPr sz="800"/>
            </a:lvl2pPr>
            <a:lvl3pPr marL="0">
              <a:defRPr sz="800"/>
            </a:lvl3pPr>
            <a:lvl4pPr marL="0">
              <a:defRPr sz="800"/>
            </a:lvl4pPr>
            <a:lvl5pPr marL="0">
              <a:defRPr sz="800"/>
            </a:lvl5pPr>
            <a:lvl6pPr marL="0">
              <a:defRPr sz="800"/>
            </a:lvl6pPr>
            <a:lvl7pPr marL="0">
              <a:defRPr sz="800"/>
            </a:lvl7pPr>
            <a:lvl8pPr marL="0">
              <a:defRPr sz="800"/>
            </a:lvl8pPr>
            <a:lvl9pPr marL="0">
              <a:defRPr sz="800"/>
            </a:lvl9pPr>
          </a:lstStyle>
          <a:p>
            <a:r>
              <a:rPr lang="en-US" dirty="0">
                <a:solidFill>
                  <a:prstClr val="black"/>
                </a:solidFill>
              </a:rPr>
              <a:t>Copyright information or presentation title here</a:t>
            </a:r>
          </a:p>
        </p:txBody>
      </p:sp>
      <p:sp>
        <p:nvSpPr>
          <p:cNvPr id="6" name="Slide Number Placeholder 5"/>
          <p:cNvSpPr>
            <a:spLocks noGrp="1"/>
          </p:cNvSpPr>
          <p:nvPr>
            <p:ph type="sldNum" sz="quarter" idx="4"/>
          </p:nvPr>
        </p:nvSpPr>
        <p:spPr>
          <a:xfrm>
            <a:off x="8412480" y="6400800"/>
            <a:ext cx="457200" cy="228600"/>
          </a:xfrm>
          <a:prstGeom prst="rect">
            <a:avLst/>
          </a:prstGeom>
        </p:spPr>
        <p:txBody>
          <a:bodyPr vert="horz" lIns="0" tIns="0" rIns="0" bIns="0" rtlCol="0" anchor="b" anchorCtr="0"/>
          <a:lstStyle>
            <a:lvl1pPr algn="r">
              <a:defRPr sz="800">
                <a:solidFill>
                  <a:schemeClr val="tx1"/>
                </a:solidFill>
                <a:latin typeface="Arial" panose="020B0604020202020204" pitchFamily="34" charset="0"/>
                <a:cs typeface="Arial" panose="020B0604020202020204" pitchFamily="34" charset="0"/>
              </a:defRPr>
            </a:lvl1pPr>
          </a:lstStyle>
          <a:p>
            <a:fld id="{3486C3E1-94F4-4C1F-96BC-3FFDF30185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0251928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hdr="0"/>
  <p:txStyles>
    <p:titleStyle>
      <a:lvl1pPr algn="l" defTabSz="914400" rtl="0" eaLnBrk="1" latinLnBrk="0" hangingPunct="1">
        <a:lnSpc>
          <a:spcPct val="10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900"/>
        </a:spcBef>
        <a:buFont typeface="Arial" panose="020B0604020202020204" pitchFamily="34" charset="0"/>
        <a:buNone/>
        <a:defRPr lang="en-US" sz="1600" kern="1200" dirty="0" smtClean="0">
          <a:solidFill>
            <a:schemeClr val="tx1"/>
          </a:solidFill>
          <a:latin typeface="Arial" panose="020B0604020202020204" pitchFamily="34" charset="0"/>
          <a:ea typeface="+mn-ea"/>
          <a:cs typeface="Arial" panose="020B0604020202020204" pitchFamily="34" charset="0"/>
        </a:defRPr>
      </a:lvl1pPr>
      <a:lvl2pPr marL="173736" indent="-173736" algn="l" defTabSz="914400" rtl="0" eaLnBrk="1" latinLnBrk="0" hangingPunct="1">
        <a:lnSpc>
          <a:spcPct val="100000"/>
        </a:lnSpc>
        <a:spcBef>
          <a:spcPts val="9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347472"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521208" indent="-173736" algn="l" defTabSz="914400" rtl="0" eaLnBrk="1" latinLnBrk="0" hangingPunct="1">
        <a:lnSpc>
          <a:spcPct val="100000"/>
        </a:lnSpc>
        <a:spcBef>
          <a:spcPts val="300"/>
        </a:spcBef>
        <a:buFont typeface="Wingdings" panose="05000000000000000000" pitchFamily="2" charset="2"/>
        <a:buChar char="§"/>
        <a:defRPr lang="en-US" sz="1600" kern="1200" dirty="0">
          <a:solidFill>
            <a:schemeClr val="tx1"/>
          </a:solidFill>
          <a:latin typeface="Arial" panose="020B0604020202020204" pitchFamily="34" charset="0"/>
          <a:ea typeface="+mn-ea"/>
          <a:cs typeface="Arial" panose="020B0604020202020204" pitchFamily="34" charset="0"/>
        </a:defRPr>
      </a:lvl4pPr>
      <a:lvl5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6pPr>
      <a:lvl7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7pPr>
      <a:lvl8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8pPr>
      <a:lvl9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365126"/>
            <a:ext cx="8595360" cy="822960"/>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74320" y="1463040"/>
            <a:ext cx="8595360" cy="457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marL="521208" lvl="4" indent="-173736" algn="l" defTabSz="914400" rtl="0" eaLnBrk="1" latinLnBrk="0" hangingPunct="1">
              <a:lnSpc>
                <a:spcPct val="100000"/>
              </a:lnSpc>
              <a:spcBef>
                <a:spcPts val="300"/>
              </a:spcBef>
              <a:buFont typeface="Wingdings" panose="05000000000000000000" pitchFamily="2" charset="2"/>
              <a:buChar char="§"/>
            </a:pPr>
            <a:r>
              <a:rPr lang="en-US" dirty="0"/>
              <a:t>Fifth level</a:t>
            </a:r>
          </a:p>
        </p:txBody>
      </p:sp>
      <p:sp>
        <p:nvSpPr>
          <p:cNvPr id="4" name="Date Placeholder 3"/>
          <p:cNvSpPr>
            <a:spLocks noGrp="1"/>
          </p:cNvSpPr>
          <p:nvPr>
            <p:ph type="dt" sz="half" idx="2"/>
          </p:nvPr>
        </p:nvSpPr>
        <p:spPr>
          <a:xfrm>
            <a:off x="7498080" y="6400800"/>
            <a:ext cx="914400" cy="228600"/>
          </a:xfrm>
          <a:prstGeom prst="rect">
            <a:avLst/>
          </a:prstGeom>
        </p:spPr>
        <p:txBody>
          <a:bodyPr vert="horz" lIns="0" tIns="0" rIns="0" bIns="0" rtlCol="0" anchor="b"/>
          <a:lstStyle>
            <a:lvl1pPr algn="ctr">
              <a:defRPr sz="800">
                <a:solidFill>
                  <a:schemeClr val="tx1"/>
                </a:solidFill>
                <a:latin typeface="Arial" panose="020B0604020202020204" pitchFamily="34" charset="0"/>
                <a:cs typeface="Arial" panose="020B0604020202020204" pitchFamily="34" charset="0"/>
              </a:defRPr>
            </a:lvl1pPr>
            <a:lvl2pPr marL="0">
              <a:defRPr sz="800"/>
            </a:lvl2pPr>
            <a:lvl3pPr marL="0" indent="0">
              <a:defRPr sz="800"/>
            </a:lvl3pPr>
            <a:lvl4pPr marL="0">
              <a:defRPr sz="800"/>
            </a:lvl4pPr>
            <a:lvl5pPr marL="0">
              <a:defRPr sz="800"/>
            </a:lvl5pPr>
            <a:lvl6pPr marL="0">
              <a:defRPr sz="800"/>
            </a:lvl6pPr>
            <a:lvl7pPr marL="0">
              <a:defRPr sz="800"/>
            </a:lvl7pPr>
            <a:lvl8pPr marL="0">
              <a:defRPr sz="800"/>
            </a:lvl8pPr>
            <a:lvl9pPr marL="0">
              <a:defRPr sz="800"/>
            </a:lvl9pPr>
          </a:lstStyle>
          <a:p>
            <a:fld id="{C71DC7CE-D88D-4798-AFCF-DD7F4844871E}" type="datetime1">
              <a:rPr lang="en-US" smtClean="0">
                <a:solidFill>
                  <a:prstClr val="black"/>
                </a:solidFill>
              </a:rPr>
              <a:pPr/>
              <a:t>3/4/2019</a:t>
            </a:fld>
            <a:endParaRPr lang="en-US" dirty="0">
              <a:solidFill>
                <a:prstClr val="black"/>
              </a:solidFill>
            </a:endParaRPr>
          </a:p>
        </p:txBody>
      </p:sp>
      <p:sp>
        <p:nvSpPr>
          <p:cNvPr id="5" name="Footer Placeholder 4"/>
          <p:cNvSpPr>
            <a:spLocks noGrp="1"/>
          </p:cNvSpPr>
          <p:nvPr>
            <p:ph type="ftr" sz="quarter" idx="3"/>
          </p:nvPr>
        </p:nvSpPr>
        <p:spPr>
          <a:xfrm>
            <a:off x="2286000" y="6400800"/>
            <a:ext cx="5212080" cy="228600"/>
          </a:xfrm>
          <a:prstGeom prst="rect">
            <a:avLst/>
          </a:prstGeom>
        </p:spPr>
        <p:txBody>
          <a:bodyPr vert="horz" lIns="0" tIns="0" rIns="0" bIns="0" rtlCol="0" anchor="b"/>
          <a:lstStyle>
            <a:lvl1pPr algn="l">
              <a:defRPr sz="800">
                <a:solidFill>
                  <a:schemeClr val="tx1"/>
                </a:solidFill>
                <a:latin typeface="Arial" panose="020B0604020202020204" pitchFamily="34" charset="0"/>
                <a:cs typeface="Arial" panose="020B0604020202020204" pitchFamily="34" charset="0"/>
              </a:defRPr>
            </a:lvl1pPr>
            <a:lvl2pPr marL="0">
              <a:defRPr sz="800"/>
            </a:lvl2pPr>
            <a:lvl3pPr marL="0">
              <a:defRPr sz="800"/>
            </a:lvl3pPr>
            <a:lvl4pPr marL="0">
              <a:defRPr sz="800"/>
            </a:lvl4pPr>
            <a:lvl5pPr marL="0">
              <a:defRPr sz="800"/>
            </a:lvl5pPr>
            <a:lvl6pPr marL="0">
              <a:defRPr sz="800"/>
            </a:lvl6pPr>
            <a:lvl7pPr marL="0">
              <a:defRPr sz="800"/>
            </a:lvl7pPr>
            <a:lvl8pPr marL="0">
              <a:defRPr sz="800"/>
            </a:lvl8pPr>
            <a:lvl9pPr marL="0">
              <a:defRPr sz="800"/>
            </a:lvl9pPr>
          </a:lstStyle>
          <a:p>
            <a:r>
              <a:rPr lang="en-US" dirty="0">
                <a:solidFill>
                  <a:prstClr val="black"/>
                </a:solidFill>
              </a:rPr>
              <a:t>Copyright information or presentation title here</a:t>
            </a:r>
          </a:p>
        </p:txBody>
      </p:sp>
      <p:sp>
        <p:nvSpPr>
          <p:cNvPr id="6" name="Slide Number Placeholder 5"/>
          <p:cNvSpPr>
            <a:spLocks noGrp="1"/>
          </p:cNvSpPr>
          <p:nvPr>
            <p:ph type="sldNum" sz="quarter" idx="4"/>
          </p:nvPr>
        </p:nvSpPr>
        <p:spPr>
          <a:xfrm>
            <a:off x="8412480" y="6400800"/>
            <a:ext cx="457200" cy="228600"/>
          </a:xfrm>
          <a:prstGeom prst="rect">
            <a:avLst/>
          </a:prstGeom>
        </p:spPr>
        <p:txBody>
          <a:bodyPr vert="horz" lIns="0" tIns="0" rIns="0" bIns="0" rtlCol="0" anchor="b" anchorCtr="0"/>
          <a:lstStyle>
            <a:lvl1pPr algn="r">
              <a:defRPr sz="800">
                <a:solidFill>
                  <a:schemeClr val="tx1"/>
                </a:solidFill>
                <a:latin typeface="Arial" panose="020B0604020202020204" pitchFamily="34" charset="0"/>
                <a:cs typeface="Arial" panose="020B0604020202020204" pitchFamily="34" charset="0"/>
              </a:defRPr>
            </a:lvl1pPr>
          </a:lstStyle>
          <a:p>
            <a:fld id="{3486C3E1-94F4-4C1F-96BC-3FFDF30185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8373118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hdr="0"/>
  <p:txStyles>
    <p:titleStyle>
      <a:lvl1pPr algn="l" defTabSz="914400" rtl="0" eaLnBrk="1" latinLnBrk="0" hangingPunct="1">
        <a:lnSpc>
          <a:spcPct val="10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900"/>
        </a:spcBef>
        <a:buFont typeface="Arial" panose="020B0604020202020204" pitchFamily="34" charset="0"/>
        <a:buNone/>
        <a:defRPr lang="en-US" sz="1600" kern="1200" dirty="0" smtClean="0">
          <a:solidFill>
            <a:schemeClr val="tx1"/>
          </a:solidFill>
          <a:latin typeface="Arial" panose="020B0604020202020204" pitchFamily="34" charset="0"/>
          <a:ea typeface="+mn-ea"/>
          <a:cs typeface="Arial" panose="020B0604020202020204" pitchFamily="34" charset="0"/>
        </a:defRPr>
      </a:lvl1pPr>
      <a:lvl2pPr marL="173736" indent="-173736" algn="l" defTabSz="914400" rtl="0" eaLnBrk="1" latinLnBrk="0" hangingPunct="1">
        <a:lnSpc>
          <a:spcPct val="100000"/>
        </a:lnSpc>
        <a:spcBef>
          <a:spcPts val="9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347472"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521208" indent="-173736" algn="l" defTabSz="914400" rtl="0" eaLnBrk="1" latinLnBrk="0" hangingPunct="1">
        <a:lnSpc>
          <a:spcPct val="100000"/>
        </a:lnSpc>
        <a:spcBef>
          <a:spcPts val="300"/>
        </a:spcBef>
        <a:buFont typeface="Wingdings" panose="05000000000000000000" pitchFamily="2" charset="2"/>
        <a:buChar char="§"/>
        <a:defRPr lang="en-US" sz="1600" kern="1200" dirty="0">
          <a:solidFill>
            <a:schemeClr val="tx1"/>
          </a:solidFill>
          <a:latin typeface="Arial" panose="020B0604020202020204" pitchFamily="34" charset="0"/>
          <a:ea typeface="+mn-ea"/>
          <a:cs typeface="Arial" panose="020B0604020202020204" pitchFamily="34" charset="0"/>
        </a:defRPr>
      </a:lvl4pPr>
      <a:lvl5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6pPr>
      <a:lvl7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7pPr>
      <a:lvl8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8pPr>
      <a:lvl9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365126"/>
            <a:ext cx="8595360" cy="822960"/>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74320" y="1463040"/>
            <a:ext cx="8595360" cy="457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marL="521208" lvl="4" indent="-173736" algn="l" defTabSz="914400" rtl="0" eaLnBrk="1" latinLnBrk="0" hangingPunct="1">
              <a:lnSpc>
                <a:spcPct val="100000"/>
              </a:lnSpc>
              <a:spcBef>
                <a:spcPts val="300"/>
              </a:spcBef>
              <a:buFont typeface="Wingdings" panose="05000000000000000000" pitchFamily="2" charset="2"/>
              <a:buChar char="§"/>
            </a:pPr>
            <a:r>
              <a:rPr lang="en-US" dirty="0"/>
              <a:t>Fifth level</a:t>
            </a:r>
          </a:p>
        </p:txBody>
      </p:sp>
      <p:sp>
        <p:nvSpPr>
          <p:cNvPr id="4" name="Date Placeholder 3"/>
          <p:cNvSpPr>
            <a:spLocks noGrp="1"/>
          </p:cNvSpPr>
          <p:nvPr>
            <p:ph type="dt" sz="half" idx="2"/>
          </p:nvPr>
        </p:nvSpPr>
        <p:spPr>
          <a:xfrm>
            <a:off x="7498080" y="6400800"/>
            <a:ext cx="914400" cy="228600"/>
          </a:xfrm>
          <a:prstGeom prst="rect">
            <a:avLst/>
          </a:prstGeom>
        </p:spPr>
        <p:txBody>
          <a:bodyPr vert="horz" lIns="0" tIns="0" rIns="0" bIns="0" rtlCol="0" anchor="b"/>
          <a:lstStyle>
            <a:lvl1pPr algn="ctr">
              <a:defRPr sz="800">
                <a:solidFill>
                  <a:schemeClr val="tx1"/>
                </a:solidFill>
                <a:latin typeface="Arial" panose="020B0604020202020204" pitchFamily="34" charset="0"/>
                <a:cs typeface="Arial" panose="020B0604020202020204" pitchFamily="34" charset="0"/>
              </a:defRPr>
            </a:lvl1pPr>
            <a:lvl2pPr marL="0">
              <a:defRPr sz="800"/>
            </a:lvl2pPr>
            <a:lvl3pPr marL="0" indent="0">
              <a:defRPr sz="800"/>
            </a:lvl3pPr>
            <a:lvl4pPr marL="0">
              <a:defRPr sz="800"/>
            </a:lvl4pPr>
            <a:lvl5pPr marL="0">
              <a:defRPr sz="800"/>
            </a:lvl5pPr>
            <a:lvl6pPr marL="0">
              <a:defRPr sz="800"/>
            </a:lvl6pPr>
            <a:lvl7pPr marL="0">
              <a:defRPr sz="800"/>
            </a:lvl7pPr>
            <a:lvl8pPr marL="0">
              <a:defRPr sz="800"/>
            </a:lvl8pPr>
            <a:lvl9pPr marL="0">
              <a:defRPr sz="800"/>
            </a:lvl9pPr>
          </a:lstStyle>
          <a:p>
            <a:fld id="{C71DC7CE-D88D-4798-AFCF-DD7F4844871E}" type="datetime1">
              <a:rPr lang="en-US" smtClean="0">
                <a:solidFill>
                  <a:prstClr val="black"/>
                </a:solidFill>
              </a:rPr>
              <a:pPr/>
              <a:t>3/4/2019</a:t>
            </a:fld>
            <a:endParaRPr lang="en-US" dirty="0">
              <a:solidFill>
                <a:prstClr val="black"/>
              </a:solidFill>
            </a:endParaRPr>
          </a:p>
        </p:txBody>
      </p:sp>
      <p:sp>
        <p:nvSpPr>
          <p:cNvPr id="5" name="Footer Placeholder 4"/>
          <p:cNvSpPr>
            <a:spLocks noGrp="1"/>
          </p:cNvSpPr>
          <p:nvPr>
            <p:ph type="ftr" sz="quarter" idx="3"/>
          </p:nvPr>
        </p:nvSpPr>
        <p:spPr>
          <a:xfrm>
            <a:off x="2286000" y="6400800"/>
            <a:ext cx="5212080" cy="228600"/>
          </a:xfrm>
          <a:prstGeom prst="rect">
            <a:avLst/>
          </a:prstGeom>
        </p:spPr>
        <p:txBody>
          <a:bodyPr vert="horz" lIns="0" tIns="0" rIns="0" bIns="0" rtlCol="0" anchor="b"/>
          <a:lstStyle>
            <a:lvl1pPr algn="l">
              <a:defRPr sz="800">
                <a:solidFill>
                  <a:schemeClr val="tx1"/>
                </a:solidFill>
                <a:latin typeface="Arial" panose="020B0604020202020204" pitchFamily="34" charset="0"/>
                <a:cs typeface="Arial" panose="020B0604020202020204" pitchFamily="34" charset="0"/>
              </a:defRPr>
            </a:lvl1pPr>
            <a:lvl2pPr marL="0">
              <a:defRPr sz="800"/>
            </a:lvl2pPr>
            <a:lvl3pPr marL="0">
              <a:defRPr sz="800"/>
            </a:lvl3pPr>
            <a:lvl4pPr marL="0">
              <a:defRPr sz="800"/>
            </a:lvl4pPr>
            <a:lvl5pPr marL="0">
              <a:defRPr sz="800"/>
            </a:lvl5pPr>
            <a:lvl6pPr marL="0">
              <a:defRPr sz="800"/>
            </a:lvl6pPr>
            <a:lvl7pPr marL="0">
              <a:defRPr sz="800"/>
            </a:lvl7pPr>
            <a:lvl8pPr marL="0">
              <a:defRPr sz="800"/>
            </a:lvl8pPr>
            <a:lvl9pPr marL="0">
              <a:defRPr sz="800"/>
            </a:lvl9pPr>
          </a:lstStyle>
          <a:p>
            <a:r>
              <a:rPr lang="en-US" dirty="0">
                <a:solidFill>
                  <a:prstClr val="black"/>
                </a:solidFill>
              </a:rPr>
              <a:t>Copyright information or presentation title here</a:t>
            </a:r>
          </a:p>
        </p:txBody>
      </p:sp>
      <p:sp>
        <p:nvSpPr>
          <p:cNvPr id="6" name="Slide Number Placeholder 5"/>
          <p:cNvSpPr>
            <a:spLocks noGrp="1"/>
          </p:cNvSpPr>
          <p:nvPr>
            <p:ph type="sldNum" sz="quarter" idx="4"/>
          </p:nvPr>
        </p:nvSpPr>
        <p:spPr>
          <a:xfrm>
            <a:off x="8412480" y="6400800"/>
            <a:ext cx="457200" cy="228600"/>
          </a:xfrm>
          <a:prstGeom prst="rect">
            <a:avLst/>
          </a:prstGeom>
        </p:spPr>
        <p:txBody>
          <a:bodyPr vert="horz" lIns="0" tIns="0" rIns="0" bIns="0" rtlCol="0" anchor="b" anchorCtr="0"/>
          <a:lstStyle>
            <a:lvl1pPr algn="r">
              <a:defRPr sz="800">
                <a:solidFill>
                  <a:schemeClr val="tx1"/>
                </a:solidFill>
                <a:latin typeface="Arial" panose="020B0604020202020204" pitchFamily="34" charset="0"/>
                <a:cs typeface="Arial" panose="020B0604020202020204" pitchFamily="34" charset="0"/>
              </a:defRPr>
            </a:lvl1pPr>
          </a:lstStyle>
          <a:p>
            <a:fld id="{3486C3E1-94F4-4C1F-96BC-3FFDF30185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7098888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hf hdr="0"/>
  <p:txStyles>
    <p:titleStyle>
      <a:lvl1pPr algn="l" defTabSz="914400" rtl="0" eaLnBrk="1" latinLnBrk="0" hangingPunct="1">
        <a:lnSpc>
          <a:spcPct val="10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900"/>
        </a:spcBef>
        <a:buFont typeface="Arial" panose="020B0604020202020204" pitchFamily="34" charset="0"/>
        <a:buNone/>
        <a:defRPr lang="en-US" sz="1600" kern="1200" dirty="0" smtClean="0">
          <a:solidFill>
            <a:schemeClr val="tx1"/>
          </a:solidFill>
          <a:latin typeface="Arial" panose="020B0604020202020204" pitchFamily="34" charset="0"/>
          <a:ea typeface="+mn-ea"/>
          <a:cs typeface="Arial" panose="020B0604020202020204" pitchFamily="34" charset="0"/>
        </a:defRPr>
      </a:lvl1pPr>
      <a:lvl2pPr marL="173736" indent="-173736" algn="l" defTabSz="914400" rtl="0" eaLnBrk="1" latinLnBrk="0" hangingPunct="1">
        <a:lnSpc>
          <a:spcPct val="100000"/>
        </a:lnSpc>
        <a:spcBef>
          <a:spcPts val="9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347472"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521208" indent="-173736" algn="l" defTabSz="914400" rtl="0" eaLnBrk="1" latinLnBrk="0" hangingPunct="1">
        <a:lnSpc>
          <a:spcPct val="100000"/>
        </a:lnSpc>
        <a:spcBef>
          <a:spcPts val="300"/>
        </a:spcBef>
        <a:buFont typeface="Wingdings" panose="05000000000000000000" pitchFamily="2" charset="2"/>
        <a:buChar char="§"/>
        <a:defRPr lang="en-US" sz="1600" kern="1200" dirty="0">
          <a:solidFill>
            <a:schemeClr val="tx1"/>
          </a:solidFill>
          <a:latin typeface="Arial" panose="020B0604020202020204" pitchFamily="34" charset="0"/>
          <a:ea typeface="+mn-ea"/>
          <a:cs typeface="Arial" panose="020B0604020202020204" pitchFamily="34" charset="0"/>
        </a:defRPr>
      </a:lvl4pPr>
      <a:lvl5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6pPr>
      <a:lvl7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7pPr>
      <a:lvl8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8pPr>
      <a:lvl9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365126"/>
            <a:ext cx="8595360" cy="822960"/>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74320" y="1463040"/>
            <a:ext cx="8595360" cy="457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marL="521208" lvl="4" indent="-173736" algn="l" defTabSz="914400" rtl="0" eaLnBrk="1" latinLnBrk="0" hangingPunct="1">
              <a:lnSpc>
                <a:spcPct val="100000"/>
              </a:lnSpc>
              <a:spcBef>
                <a:spcPts val="300"/>
              </a:spcBef>
              <a:buFont typeface="Wingdings" panose="05000000000000000000" pitchFamily="2" charset="2"/>
              <a:buChar char="§"/>
            </a:pPr>
            <a:r>
              <a:rPr lang="en-US" dirty="0"/>
              <a:t>Fifth level</a:t>
            </a:r>
          </a:p>
        </p:txBody>
      </p:sp>
      <p:sp>
        <p:nvSpPr>
          <p:cNvPr id="4" name="Date Placeholder 3"/>
          <p:cNvSpPr>
            <a:spLocks noGrp="1"/>
          </p:cNvSpPr>
          <p:nvPr>
            <p:ph type="dt" sz="half" idx="2"/>
          </p:nvPr>
        </p:nvSpPr>
        <p:spPr>
          <a:xfrm>
            <a:off x="7498080" y="6400800"/>
            <a:ext cx="914400" cy="228600"/>
          </a:xfrm>
          <a:prstGeom prst="rect">
            <a:avLst/>
          </a:prstGeom>
        </p:spPr>
        <p:txBody>
          <a:bodyPr vert="horz" lIns="0" tIns="0" rIns="0" bIns="0" rtlCol="0" anchor="b"/>
          <a:lstStyle>
            <a:lvl1pPr algn="ctr">
              <a:defRPr sz="800">
                <a:solidFill>
                  <a:schemeClr val="tx1"/>
                </a:solidFill>
                <a:latin typeface="Arial" panose="020B0604020202020204" pitchFamily="34" charset="0"/>
                <a:cs typeface="Arial" panose="020B0604020202020204" pitchFamily="34" charset="0"/>
              </a:defRPr>
            </a:lvl1pPr>
            <a:lvl2pPr marL="0">
              <a:defRPr sz="800"/>
            </a:lvl2pPr>
            <a:lvl3pPr marL="0" indent="0">
              <a:defRPr sz="800"/>
            </a:lvl3pPr>
            <a:lvl4pPr marL="0">
              <a:defRPr sz="800"/>
            </a:lvl4pPr>
            <a:lvl5pPr marL="0">
              <a:defRPr sz="800"/>
            </a:lvl5pPr>
            <a:lvl6pPr marL="0">
              <a:defRPr sz="800"/>
            </a:lvl6pPr>
            <a:lvl7pPr marL="0">
              <a:defRPr sz="800"/>
            </a:lvl7pPr>
            <a:lvl8pPr marL="0">
              <a:defRPr sz="800"/>
            </a:lvl8pPr>
            <a:lvl9pPr marL="0">
              <a:defRPr sz="800"/>
            </a:lvl9pPr>
          </a:lstStyle>
          <a:p>
            <a:fld id="{C71DC7CE-D88D-4798-AFCF-DD7F4844871E}" type="datetime1">
              <a:rPr lang="en-US" smtClean="0">
                <a:solidFill>
                  <a:prstClr val="black"/>
                </a:solidFill>
              </a:rPr>
              <a:pPr/>
              <a:t>3/4/2019</a:t>
            </a:fld>
            <a:endParaRPr lang="en-US" dirty="0">
              <a:solidFill>
                <a:prstClr val="black"/>
              </a:solidFill>
            </a:endParaRPr>
          </a:p>
        </p:txBody>
      </p:sp>
      <p:sp>
        <p:nvSpPr>
          <p:cNvPr id="5" name="Footer Placeholder 4"/>
          <p:cNvSpPr>
            <a:spLocks noGrp="1"/>
          </p:cNvSpPr>
          <p:nvPr>
            <p:ph type="ftr" sz="quarter" idx="3"/>
          </p:nvPr>
        </p:nvSpPr>
        <p:spPr>
          <a:xfrm>
            <a:off x="2286000" y="6400800"/>
            <a:ext cx="5212080" cy="228600"/>
          </a:xfrm>
          <a:prstGeom prst="rect">
            <a:avLst/>
          </a:prstGeom>
        </p:spPr>
        <p:txBody>
          <a:bodyPr vert="horz" lIns="0" tIns="0" rIns="0" bIns="0" rtlCol="0" anchor="b"/>
          <a:lstStyle>
            <a:lvl1pPr algn="l">
              <a:defRPr sz="800">
                <a:solidFill>
                  <a:schemeClr val="tx1"/>
                </a:solidFill>
                <a:latin typeface="Arial" panose="020B0604020202020204" pitchFamily="34" charset="0"/>
                <a:cs typeface="Arial" panose="020B0604020202020204" pitchFamily="34" charset="0"/>
              </a:defRPr>
            </a:lvl1pPr>
            <a:lvl2pPr marL="0">
              <a:defRPr sz="800"/>
            </a:lvl2pPr>
            <a:lvl3pPr marL="0">
              <a:defRPr sz="800"/>
            </a:lvl3pPr>
            <a:lvl4pPr marL="0">
              <a:defRPr sz="800"/>
            </a:lvl4pPr>
            <a:lvl5pPr marL="0">
              <a:defRPr sz="800"/>
            </a:lvl5pPr>
            <a:lvl6pPr marL="0">
              <a:defRPr sz="800"/>
            </a:lvl6pPr>
            <a:lvl7pPr marL="0">
              <a:defRPr sz="800"/>
            </a:lvl7pPr>
            <a:lvl8pPr marL="0">
              <a:defRPr sz="800"/>
            </a:lvl8pPr>
            <a:lvl9pPr marL="0">
              <a:defRPr sz="800"/>
            </a:lvl9pPr>
          </a:lstStyle>
          <a:p>
            <a:r>
              <a:rPr lang="en-US" dirty="0">
                <a:solidFill>
                  <a:prstClr val="black"/>
                </a:solidFill>
              </a:rPr>
              <a:t>Copyright information or presentation title here</a:t>
            </a:r>
          </a:p>
        </p:txBody>
      </p:sp>
      <p:sp>
        <p:nvSpPr>
          <p:cNvPr id="6" name="Slide Number Placeholder 5"/>
          <p:cNvSpPr>
            <a:spLocks noGrp="1"/>
          </p:cNvSpPr>
          <p:nvPr>
            <p:ph type="sldNum" sz="quarter" idx="4"/>
          </p:nvPr>
        </p:nvSpPr>
        <p:spPr>
          <a:xfrm>
            <a:off x="8412480" y="6400800"/>
            <a:ext cx="457200" cy="228600"/>
          </a:xfrm>
          <a:prstGeom prst="rect">
            <a:avLst/>
          </a:prstGeom>
        </p:spPr>
        <p:txBody>
          <a:bodyPr vert="horz" lIns="0" tIns="0" rIns="0" bIns="0" rtlCol="0" anchor="b" anchorCtr="0"/>
          <a:lstStyle>
            <a:lvl1pPr algn="r">
              <a:defRPr sz="800">
                <a:solidFill>
                  <a:schemeClr val="tx1"/>
                </a:solidFill>
                <a:latin typeface="Arial" panose="020B0604020202020204" pitchFamily="34" charset="0"/>
                <a:cs typeface="Arial" panose="020B0604020202020204" pitchFamily="34" charset="0"/>
              </a:defRPr>
            </a:lvl1pPr>
          </a:lstStyle>
          <a:p>
            <a:fld id="{3486C3E1-94F4-4C1F-96BC-3FFDF30185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680628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hf hdr="0"/>
  <p:txStyles>
    <p:titleStyle>
      <a:lvl1pPr algn="l" defTabSz="914400" rtl="0" eaLnBrk="1" latinLnBrk="0" hangingPunct="1">
        <a:lnSpc>
          <a:spcPct val="10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900"/>
        </a:spcBef>
        <a:buFont typeface="Arial" panose="020B0604020202020204" pitchFamily="34" charset="0"/>
        <a:buNone/>
        <a:defRPr lang="en-US" sz="1600" kern="1200" dirty="0" smtClean="0">
          <a:solidFill>
            <a:schemeClr val="tx1"/>
          </a:solidFill>
          <a:latin typeface="Arial" panose="020B0604020202020204" pitchFamily="34" charset="0"/>
          <a:ea typeface="+mn-ea"/>
          <a:cs typeface="Arial" panose="020B0604020202020204" pitchFamily="34" charset="0"/>
        </a:defRPr>
      </a:lvl1pPr>
      <a:lvl2pPr marL="173736" indent="-173736" algn="l" defTabSz="914400" rtl="0" eaLnBrk="1" latinLnBrk="0" hangingPunct="1">
        <a:lnSpc>
          <a:spcPct val="100000"/>
        </a:lnSpc>
        <a:spcBef>
          <a:spcPts val="9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347472"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521208" indent="-173736" algn="l" defTabSz="914400" rtl="0" eaLnBrk="1" latinLnBrk="0" hangingPunct="1">
        <a:lnSpc>
          <a:spcPct val="100000"/>
        </a:lnSpc>
        <a:spcBef>
          <a:spcPts val="300"/>
        </a:spcBef>
        <a:buFont typeface="Wingdings" panose="05000000000000000000" pitchFamily="2" charset="2"/>
        <a:buChar char="§"/>
        <a:defRPr lang="en-US" sz="1600" kern="1200" dirty="0">
          <a:solidFill>
            <a:schemeClr val="tx1"/>
          </a:solidFill>
          <a:latin typeface="Arial" panose="020B0604020202020204" pitchFamily="34" charset="0"/>
          <a:ea typeface="+mn-ea"/>
          <a:cs typeface="Arial" panose="020B0604020202020204" pitchFamily="34" charset="0"/>
        </a:defRPr>
      </a:lvl4pPr>
      <a:lvl5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6pPr>
      <a:lvl7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7pPr>
      <a:lvl8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8pPr>
      <a:lvl9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365126"/>
            <a:ext cx="8595360" cy="822960"/>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74320" y="1463040"/>
            <a:ext cx="8595360" cy="457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marL="521208" lvl="4" indent="-173736" algn="l" defTabSz="914400" rtl="0" eaLnBrk="1" latinLnBrk="0" hangingPunct="1">
              <a:lnSpc>
                <a:spcPct val="100000"/>
              </a:lnSpc>
              <a:spcBef>
                <a:spcPts val="300"/>
              </a:spcBef>
              <a:buFont typeface="Wingdings" panose="05000000000000000000" pitchFamily="2" charset="2"/>
              <a:buChar char="§"/>
            </a:pPr>
            <a:r>
              <a:rPr lang="en-US" dirty="0"/>
              <a:t>Fifth level</a:t>
            </a:r>
          </a:p>
        </p:txBody>
      </p:sp>
      <p:sp>
        <p:nvSpPr>
          <p:cNvPr id="4" name="Date Placeholder 3"/>
          <p:cNvSpPr>
            <a:spLocks noGrp="1"/>
          </p:cNvSpPr>
          <p:nvPr>
            <p:ph type="dt" sz="half" idx="2"/>
          </p:nvPr>
        </p:nvSpPr>
        <p:spPr>
          <a:xfrm>
            <a:off x="7498080" y="6400800"/>
            <a:ext cx="914400" cy="228600"/>
          </a:xfrm>
          <a:prstGeom prst="rect">
            <a:avLst/>
          </a:prstGeom>
        </p:spPr>
        <p:txBody>
          <a:bodyPr vert="horz" lIns="0" tIns="0" rIns="0" bIns="0" rtlCol="0" anchor="b"/>
          <a:lstStyle>
            <a:lvl1pPr algn="ctr">
              <a:defRPr sz="800">
                <a:solidFill>
                  <a:schemeClr val="tx1"/>
                </a:solidFill>
                <a:latin typeface="Arial" panose="020B0604020202020204" pitchFamily="34" charset="0"/>
                <a:cs typeface="Arial" panose="020B0604020202020204" pitchFamily="34" charset="0"/>
              </a:defRPr>
            </a:lvl1pPr>
            <a:lvl2pPr marL="0">
              <a:defRPr sz="800"/>
            </a:lvl2pPr>
            <a:lvl3pPr marL="0" indent="0">
              <a:defRPr sz="800"/>
            </a:lvl3pPr>
            <a:lvl4pPr marL="0">
              <a:defRPr sz="800"/>
            </a:lvl4pPr>
            <a:lvl5pPr marL="0">
              <a:defRPr sz="800"/>
            </a:lvl5pPr>
            <a:lvl6pPr marL="0">
              <a:defRPr sz="800"/>
            </a:lvl6pPr>
            <a:lvl7pPr marL="0">
              <a:defRPr sz="800"/>
            </a:lvl7pPr>
            <a:lvl8pPr marL="0">
              <a:defRPr sz="800"/>
            </a:lvl8pPr>
            <a:lvl9pPr marL="0">
              <a:defRPr sz="800"/>
            </a:lvl9pPr>
          </a:lstStyle>
          <a:p>
            <a:fld id="{C71DC7CE-D88D-4798-AFCF-DD7F4844871E}" type="datetime1">
              <a:rPr lang="en-US" smtClean="0">
                <a:solidFill>
                  <a:prstClr val="black"/>
                </a:solidFill>
              </a:rPr>
              <a:pPr/>
              <a:t>3/4/2019</a:t>
            </a:fld>
            <a:endParaRPr lang="en-US" dirty="0">
              <a:solidFill>
                <a:prstClr val="black"/>
              </a:solidFill>
            </a:endParaRPr>
          </a:p>
        </p:txBody>
      </p:sp>
      <p:sp>
        <p:nvSpPr>
          <p:cNvPr id="5" name="Footer Placeholder 4"/>
          <p:cNvSpPr>
            <a:spLocks noGrp="1"/>
          </p:cNvSpPr>
          <p:nvPr>
            <p:ph type="ftr" sz="quarter" idx="3"/>
          </p:nvPr>
        </p:nvSpPr>
        <p:spPr>
          <a:xfrm>
            <a:off x="2286000" y="6400800"/>
            <a:ext cx="5212080" cy="228600"/>
          </a:xfrm>
          <a:prstGeom prst="rect">
            <a:avLst/>
          </a:prstGeom>
        </p:spPr>
        <p:txBody>
          <a:bodyPr vert="horz" lIns="0" tIns="0" rIns="0" bIns="0" rtlCol="0" anchor="b"/>
          <a:lstStyle>
            <a:lvl1pPr algn="l">
              <a:defRPr sz="800">
                <a:solidFill>
                  <a:schemeClr val="tx1"/>
                </a:solidFill>
                <a:latin typeface="Arial" panose="020B0604020202020204" pitchFamily="34" charset="0"/>
                <a:cs typeface="Arial" panose="020B0604020202020204" pitchFamily="34" charset="0"/>
              </a:defRPr>
            </a:lvl1pPr>
            <a:lvl2pPr marL="0">
              <a:defRPr sz="800"/>
            </a:lvl2pPr>
            <a:lvl3pPr marL="0">
              <a:defRPr sz="800"/>
            </a:lvl3pPr>
            <a:lvl4pPr marL="0">
              <a:defRPr sz="800"/>
            </a:lvl4pPr>
            <a:lvl5pPr marL="0">
              <a:defRPr sz="800"/>
            </a:lvl5pPr>
            <a:lvl6pPr marL="0">
              <a:defRPr sz="800"/>
            </a:lvl6pPr>
            <a:lvl7pPr marL="0">
              <a:defRPr sz="800"/>
            </a:lvl7pPr>
            <a:lvl8pPr marL="0">
              <a:defRPr sz="800"/>
            </a:lvl8pPr>
            <a:lvl9pPr marL="0">
              <a:defRPr sz="800"/>
            </a:lvl9pPr>
          </a:lstStyle>
          <a:p>
            <a:r>
              <a:rPr lang="en-US" dirty="0">
                <a:solidFill>
                  <a:prstClr val="black"/>
                </a:solidFill>
              </a:rPr>
              <a:t>Copyright information or presentation title here</a:t>
            </a:r>
          </a:p>
        </p:txBody>
      </p:sp>
      <p:sp>
        <p:nvSpPr>
          <p:cNvPr id="6" name="Slide Number Placeholder 5"/>
          <p:cNvSpPr>
            <a:spLocks noGrp="1"/>
          </p:cNvSpPr>
          <p:nvPr>
            <p:ph type="sldNum" sz="quarter" idx="4"/>
          </p:nvPr>
        </p:nvSpPr>
        <p:spPr>
          <a:xfrm>
            <a:off x="8412480" y="6400800"/>
            <a:ext cx="457200" cy="228600"/>
          </a:xfrm>
          <a:prstGeom prst="rect">
            <a:avLst/>
          </a:prstGeom>
        </p:spPr>
        <p:txBody>
          <a:bodyPr vert="horz" lIns="0" tIns="0" rIns="0" bIns="0" rtlCol="0" anchor="b" anchorCtr="0"/>
          <a:lstStyle>
            <a:lvl1pPr algn="r">
              <a:defRPr sz="800">
                <a:solidFill>
                  <a:schemeClr val="tx1"/>
                </a:solidFill>
                <a:latin typeface="Arial" panose="020B0604020202020204" pitchFamily="34" charset="0"/>
                <a:cs typeface="Arial" panose="020B0604020202020204" pitchFamily="34" charset="0"/>
              </a:defRPr>
            </a:lvl1pPr>
          </a:lstStyle>
          <a:p>
            <a:fld id="{3486C3E1-94F4-4C1F-96BC-3FFDF30185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457911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hf hdr="0"/>
  <p:txStyles>
    <p:titleStyle>
      <a:lvl1pPr algn="l" defTabSz="914400" rtl="0" eaLnBrk="1" latinLnBrk="0" hangingPunct="1">
        <a:lnSpc>
          <a:spcPct val="10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900"/>
        </a:spcBef>
        <a:buFont typeface="Arial" panose="020B0604020202020204" pitchFamily="34" charset="0"/>
        <a:buNone/>
        <a:defRPr lang="en-US" sz="1600" kern="1200" dirty="0" smtClean="0">
          <a:solidFill>
            <a:schemeClr val="tx1"/>
          </a:solidFill>
          <a:latin typeface="Arial" panose="020B0604020202020204" pitchFamily="34" charset="0"/>
          <a:ea typeface="+mn-ea"/>
          <a:cs typeface="Arial" panose="020B0604020202020204" pitchFamily="34" charset="0"/>
        </a:defRPr>
      </a:lvl1pPr>
      <a:lvl2pPr marL="173736" indent="-173736" algn="l" defTabSz="914400" rtl="0" eaLnBrk="1" latinLnBrk="0" hangingPunct="1">
        <a:lnSpc>
          <a:spcPct val="100000"/>
        </a:lnSpc>
        <a:spcBef>
          <a:spcPts val="9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347472"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521208" indent="-173736" algn="l" defTabSz="914400" rtl="0" eaLnBrk="1" latinLnBrk="0" hangingPunct="1">
        <a:lnSpc>
          <a:spcPct val="100000"/>
        </a:lnSpc>
        <a:spcBef>
          <a:spcPts val="300"/>
        </a:spcBef>
        <a:buFont typeface="Wingdings" panose="05000000000000000000" pitchFamily="2" charset="2"/>
        <a:buChar char="§"/>
        <a:defRPr lang="en-US" sz="1600" kern="1200" dirty="0">
          <a:solidFill>
            <a:schemeClr val="tx1"/>
          </a:solidFill>
          <a:latin typeface="Arial" panose="020B0604020202020204" pitchFamily="34" charset="0"/>
          <a:ea typeface="+mn-ea"/>
          <a:cs typeface="Arial" panose="020B0604020202020204" pitchFamily="34" charset="0"/>
        </a:defRPr>
      </a:lvl4pPr>
      <a:lvl5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6pPr>
      <a:lvl7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7pPr>
      <a:lvl8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8pPr>
      <a:lvl9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365126"/>
            <a:ext cx="8595360" cy="822960"/>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74320" y="1463040"/>
            <a:ext cx="8595360" cy="457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marL="521208" lvl="4" indent="-173736" algn="l" defTabSz="914400" rtl="0" eaLnBrk="1" latinLnBrk="0" hangingPunct="1">
              <a:lnSpc>
                <a:spcPct val="100000"/>
              </a:lnSpc>
              <a:spcBef>
                <a:spcPts val="300"/>
              </a:spcBef>
              <a:buFont typeface="Wingdings" panose="05000000000000000000" pitchFamily="2" charset="2"/>
              <a:buChar char="§"/>
            </a:pPr>
            <a:r>
              <a:rPr lang="en-US" dirty="0"/>
              <a:t>Fifth level</a:t>
            </a:r>
          </a:p>
        </p:txBody>
      </p:sp>
      <p:sp>
        <p:nvSpPr>
          <p:cNvPr id="4" name="Date Placeholder 3"/>
          <p:cNvSpPr>
            <a:spLocks noGrp="1"/>
          </p:cNvSpPr>
          <p:nvPr>
            <p:ph type="dt" sz="half" idx="2"/>
          </p:nvPr>
        </p:nvSpPr>
        <p:spPr>
          <a:xfrm>
            <a:off x="7498080" y="6400800"/>
            <a:ext cx="914400" cy="228600"/>
          </a:xfrm>
          <a:prstGeom prst="rect">
            <a:avLst/>
          </a:prstGeom>
        </p:spPr>
        <p:txBody>
          <a:bodyPr vert="horz" lIns="0" tIns="0" rIns="0" bIns="0" rtlCol="0" anchor="b"/>
          <a:lstStyle>
            <a:lvl1pPr algn="ctr">
              <a:defRPr sz="800">
                <a:solidFill>
                  <a:schemeClr val="tx1"/>
                </a:solidFill>
                <a:latin typeface="Arial" panose="020B0604020202020204" pitchFamily="34" charset="0"/>
                <a:cs typeface="Arial" panose="020B0604020202020204" pitchFamily="34" charset="0"/>
              </a:defRPr>
            </a:lvl1pPr>
            <a:lvl2pPr marL="0">
              <a:defRPr sz="800"/>
            </a:lvl2pPr>
            <a:lvl3pPr marL="0" indent="0">
              <a:defRPr sz="800"/>
            </a:lvl3pPr>
            <a:lvl4pPr marL="0">
              <a:defRPr sz="800"/>
            </a:lvl4pPr>
            <a:lvl5pPr marL="0">
              <a:defRPr sz="800"/>
            </a:lvl5pPr>
            <a:lvl6pPr marL="0">
              <a:defRPr sz="800"/>
            </a:lvl6pPr>
            <a:lvl7pPr marL="0">
              <a:defRPr sz="800"/>
            </a:lvl7pPr>
            <a:lvl8pPr marL="0">
              <a:defRPr sz="800"/>
            </a:lvl8pPr>
            <a:lvl9pPr marL="0">
              <a:defRPr sz="800"/>
            </a:lvl9pPr>
          </a:lstStyle>
          <a:p>
            <a:fld id="{C71DC7CE-D88D-4798-AFCF-DD7F4844871E}" type="datetime1">
              <a:rPr lang="en-US" smtClean="0">
                <a:solidFill>
                  <a:prstClr val="black"/>
                </a:solidFill>
              </a:rPr>
              <a:pPr/>
              <a:t>3/4/2019</a:t>
            </a:fld>
            <a:endParaRPr lang="en-US" dirty="0">
              <a:solidFill>
                <a:prstClr val="black"/>
              </a:solidFill>
            </a:endParaRPr>
          </a:p>
        </p:txBody>
      </p:sp>
      <p:sp>
        <p:nvSpPr>
          <p:cNvPr id="5" name="Footer Placeholder 4"/>
          <p:cNvSpPr>
            <a:spLocks noGrp="1"/>
          </p:cNvSpPr>
          <p:nvPr>
            <p:ph type="ftr" sz="quarter" idx="3"/>
          </p:nvPr>
        </p:nvSpPr>
        <p:spPr>
          <a:xfrm>
            <a:off x="2286000" y="6400800"/>
            <a:ext cx="5212080" cy="228600"/>
          </a:xfrm>
          <a:prstGeom prst="rect">
            <a:avLst/>
          </a:prstGeom>
        </p:spPr>
        <p:txBody>
          <a:bodyPr vert="horz" lIns="0" tIns="0" rIns="0" bIns="0" rtlCol="0" anchor="b"/>
          <a:lstStyle>
            <a:lvl1pPr algn="l">
              <a:defRPr sz="800">
                <a:solidFill>
                  <a:schemeClr val="tx1"/>
                </a:solidFill>
                <a:latin typeface="Arial" panose="020B0604020202020204" pitchFamily="34" charset="0"/>
                <a:cs typeface="Arial" panose="020B0604020202020204" pitchFamily="34" charset="0"/>
              </a:defRPr>
            </a:lvl1pPr>
            <a:lvl2pPr marL="0">
              <a:defRPr sz="800"/>
            </a:lvl2pPr>
            <a:lvl3pPr marL="0">
              <a:defRPr sz="800"/>
            </a:lvl3pPr>
            <a:lvl4pPr marL="0">
              <a:defRPr sz="800"/>
            </a:lvl4pPr>
            <a:lvl5pPr marL="0">
              <a:defRPr sz="800"/>
            </a:lvl5pPr>
            <a:lvl6pPr marL="0">
              <a:defRPr sz="800"/>
            </a:lvl6pPr>
            <a:lvl7pPr marL="0">
              <a:defRPr sz="800"/>
            </a:lvl7pPr>
            <a:lvl8pPr marL="0">
              <a:defRPr sz="800"/>
            </a:lvl8pPr>
            <a:lvl9pPr marL="0">
              <a:defRPr sz="800"/>
            </a:lvl9pPr>
          </a:lstStyle>
          <a:p>
            <a:r>
              <a:rPr lang="en-US" dirty="0">
                <a:solidFill>
                  <a:prstClr val="black"/>
                </a:solidFill>
              </a:rPr>
              <a:t>Copyright information or presentation title here</a:t>
            </a:r>
          </a:p>
        </p:txBody>
      </p:sp>
      <p:sp>
        <p:nvSpPr>
          <p:cNvPr id="6" name="Slide Number Placeholder 5"/>
          <p:cNvSpPr>
            <a:spLocks noGrp="1"/>
          </p:cNvSpPr>
          <p:nvPr>
            <p:ph type="sldNum" sz="quarter" idx="4"/>
          </p:nvPr>
        </p:nvSpPr>
        <p:spPr>
          <a:xfrm>
            <a:off x="8412480" y="6400800"/>
            <a:ext cx="457200" cy="228600"/>
          </a:xfrm>
          <a:prstGeom prst="rect">
            <a:avLst/>
          </a:prstGeom>
        </p:spPr>
        <p:txBody>
          <a:bodyPr vert="horz" lIns="0" tIns="0" rIns="0" bIns="0" rtlCol="0" anchor="b" anchorCtr="0"/>
          <a:lstStyle>
            <a:lvl1pPr algn="r">
              <a:defRPr sz="800">
                <a:solidFill>
                  <a:schemeClr val="tx1"/>
                </a:solidFill>
                <a:latin typeface="Arial" panose="020B0604020202020204" pitchFamily="34" charset="0"/>
                <a:cs typeface="Arial" panose="020B0604020202020204" pitchFamily="34" charset="0"/>
              </a:defRPr>
            </a:lvl1pPr>
          </a:lstStyle>
          <a:p>
            <a:fld id="{3486C3E1-94F4-4C1F-96BC-3FFDF30185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89074"/>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Lst>
  <p:hf hdr="0"/>
  <p:txStyles>
    <p:titleStyle>
      <a:lvl1pPr algn="l" defTabSz="914400" rtl="0" eaLnBrk="1" latinLnBrk="0" hangingPunct="1">
        <a:lnSpc>
          <a:spcPct val="10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900"/>
        </a:spcBef>
        <a:buFont typeface="Arial" panose="020B0604020202020204" pitchFamily="34" charset="0"/>
        <a:buNone/>
        <a:defRPr lang="en-US" sz="1600" kern="1200" dirty="0" smtClean="0">
          <a:solidFill>
            <a:schemeClr val="tx1"/>
          </a:solidFill>
          <a:latin typeface="Arial" panose="020B0604020202020204" pitchFamily="34" charset="0"/>
          <a:ea typeface="+mn-ea"/>
          <a:cs typeface="Arial" panose="020B0604020202020204" pitchFamily="34" charset="0"/>
        </a:defRPr>
      </a:lvl1pPr>
      <a:lvl2pPr marL="173736" indent="-173736" algn="l" defTabSz="914400" rtl="0" eaLnBrk="1" latinLnBrk="0" hangingPunct="1">
        <a:lnSpc>
          <a:spcPct val="100000"/>
        </a:lnSpc>
        <a:spcBef>
          <a:spcPts val="9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347472"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521208" indent="-173736" algn="l" defTabSz="914400" rtl="0" eaLnBrk="1" latinLnBrk="0" hangingPunct="1">
        <a:lnSpc>
          <a:spcPct val="100000"/>
        </a:lnSpc>
        <a:spcBef>
          <a:spcPts val="300"/>
        </a:spcBef>
        <a:buFont typeface="Wingdings" panose="05000000000000000000" pitchFamily="2" charset="2"/>
        <a:buChar char="§"/>
        <a:defRPr lang="en-US" sz="1600" kern="1200" dirty="0">
          <a:solidFill>
            <a:schemeClr val="tx1"/>
          </a:solidFill>
          <a:latin typeface="Arial" panose="020B0604020202020204" pitchFamily="34" charset="0"/>
          <a:ea typeface="+mn-ea"/>
          <a:cs typeface="Arial" panose="020B0604020202020204" pitchFamily="34" charset="0"/>
        </a:defRPr>
      </a:lvl4pPr>
      <a:lvl5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6pPr>
      <a:lvl7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7pPr>
      <a:lvl8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8pPr>
      <a:lvl9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91.xml"/></Relationships>
</file>

<file path=ppt/slides/_rels/slide1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91.xml"/></Relationships>
</file>

<file path=ppt/slides/_rels/slide1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91.xml"/></Relationships>
</file>

<file path=ppt/slides/_rels/slide1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91.xml"/></Relationships>
</file>

<file path=ppt/slides/_rels/slide1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91.xml"/></Relationships>
</file>

<file path=ppt/slides/_rels/slide1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91.xml"/></Relationships>
</file>

<file path=ppt/slides/_rels/slide1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91.xml"/></Relationships>
</file>

<file path=ppt/slides/_rels/slide1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91.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91.xml"/></Relationships>
</file>

<file path=ppt/slides/_rels/slide1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9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9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1.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1.xml"/></Relationships>
</file>

<file path=ppt/slides/_rels/slide2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91.xml"/></Relationships>
</file>

<file path=ppt/slides/_rels/slide2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91.xml"/></Relationships>
</file>

<file path=ppt/slides/_rels/slide2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9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9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91.xml"/></Relationships>
</file>

<file path=ppt/slides/_rels/slide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91.xml"/></Relationships>
</file>

<file path=ppt/slides/_rels/slide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DB7C85-3816-4DFB-88FB-63738256E428}"/>
              </a:ext>
            </a:extLst>
          </p:cNvPr>
          <p:cNvSpPr>
            <a:spLocks noGrp="1"/>
          </p:cNvSpPr>
          <p:nvPr>
            <p:ph type="ctrTitle"/>
          </p:nvPr>
        </p:nvSpPr>
        <p:spPr>
          <a:xfrm>
            <a:off x="399123" y="1577788"/>
            <a:ext cx="7065594" cy="2107855"/>
          </a:xfrm>
        </p:spPr>
        <p:txBody>
          <a:bodyPr/>
          <a:lstStyle/>
          <a:p>
            <a:r>
              <a:rPr lang="en-US" sz="3600" b="1" dirty="0" smtClean="0"/>
              <a:t>Clear Coverage User Guide</a:t>
            </a:r>
            <a:r>
              <a:rPr lang="en-US" sz="3600" dirty="0" smtClean="0"/>
              <a:t/>
            </a:r>
            <a:br>
              <a:rPr lang="en-US" sz="3600" dirty="0" smtClean="0"/>
            </a:br>
            <a:endParaRPr lang="en-US" sz="3600" dirty="0"/>
          </a:p>
        </p:txBody>
      </p:sp>
      <p:sp>
        <p:nvSpPr>
          <p:cNvPr id="4" name="Date Placeholder 3">
            <a:extLst>
              <a:ext uri="{FF2B5EF4-FFF2-40B4-BE49-F238E27FC236}">
                <a16:creationId xmlns:a16="http://schemas.microsoft.com/office/drawing/2014/main" xmlns="" id="{37791211-F6AD-4A82-A83D-9B05F8079C3A}"/>
              </a:ext>
            </a:extLst>
          </p:cNvPr>
          <p:cNvSpPr>
            <a:spLocks noGrp="1"/>
          </p:cNvSpPr>
          <p:nvPr>
            <p:ph type="dt" sz="half" idx="10"/>
          </p:nvPr>
        </p:nvSpPr>
        <p:spPr/>
        <p:txBody>
          <a:bodyPr/>
          <a:lstStyle/>
          <a:p>
            <a:fld id="{CBE490CD-B514-4878-9E99-C3F10CEA1133}" type="datetime1">
              <a:rPr lang="en-US" smtClean="0"/>
              <a:t>3/4/2019</a:t>
            </a:fld>
            <a:endParaRPr lang="en-US" dirty="0"/>
          </a:p>
        </p:txBody>
      </p:sp>
      <p:sp>
        <p:nvSpPr>
          <p:cNvPr id="5" name="TextBox 4"/>
          <p:cNvSpPr txBox="1"/>
          <p:nvPr/>
        </p:nvSpPr>
        <p:spPr>
          <a:xfrm>
            <a:off x="7082853" y="6498595"/>
            <a:ext cx="2061148" cy="261610"/>
          </a:xfrm>
          <a:prstGeom prst="rect">
            <a:avLst/>
          </a:prstGeom>
          <a:noFill/>
        </p:spPr>
        <p:txBody>
          <a:bodyPr wrap="square" rtlCol="0">
            <a:spAutoFit/>
          </a:bodyPr>
          <a:lstStyle/>
          <a:p>
            <a:r>
              <a:rPr lang="en-US" sz="1100" dirty="0">
                <a:solidFill>
                  <a:schemeClr val="bg1"/>
                </a:solidFill>
              </a:rPr>
              <a:t>PROV_0818-CCUG-100007</a:t>
            </a:r>
          </a:p>
        </p:txBody>
      </p:sp>
    </p:spTree>
    <p:extLst>
      <p:ext uri="{BB962C8B-B14F-4D97-AF65-F5344CB8AC3E}">
        <p14:creationId xmlns:p14="http://schemas.microsoft.com/office/powerpoint/2010/main" val="1372819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2CF56-70C9-49A3-9135-D9FA0D65C3BC}"/>
              </a:ext>
            </a:extLst>
          </p:cNvPr>
          <p:cNvSpPr>
            <a:spLocks noGrp="1"/>
          </p:cNvSpPr>
          <p:nvPr>
            <p:ph type="title"/>
          </p:nvPr>
        </p:nvSpPr>
        <p:spPr/>
        <p:txBody>
          <a:bodyPr/>
          <a:lstStyle/>
          <a:p>
            <a:r>
              <a:rPr lang="en-US" dirty="0" smtClean="0"/>
              <a:t>Step 4</a:t>
            </a:r>
            <a:endParaRPr lang="en-US" sz="1800" dirty="0">
              <a:solidFill>
                <a:schemeClr val="accent4"/>
              </a:solidFill>
            </a:endParaRPr>
          </a:p>
        </p:txBody>
      </p:sp>
      <p:sp>
        <p:nvSpPr>
          <p:cNvPr id="3" name="Content Placeholder 2">
            <a:extLst>
              <a:ext uri="{FF2B5EF4-FFF2-40B4-BE49-F238E27FC236}">
                <a16:creationId xmlns:a16="http://schemas.microsoft.com/office/drawing/2014/main" xmlns="" id="{4162CF23-5E32-4EB8-A802-51F7BCA65905}"/>
              </a:ext>
            </a:extLst>
          </p:cNvPr>
          <p:cNvSpPr>
            <a:spLocks noGrp="1"/>
          </p:cNvSpPr>
          <p:nvPr>
            <p:ph sz="half" idx="1"/>
          </p:nvPr>
        </p:nvSpPr>
        <p:spPr/>
        <p:txBody>
          <a:bodyPr/>
          <a:lstStyle/>
          <a:p>
            <a:r>
              <a:rPr lang="en-US" sz="2000" dirty="0"/>
              <a:t>After selecting the correct </a:t>
            </a:r>
            <a:r>
              <a:rPr lang="en-US" sz="2000" dirty="0" smtClean="0"/>
              <a:t>member, add </a:t>
            </a:r>
            <a:r>
              <a:rPr lang="en-US" sz="2000" dirty="0"/>
              <a:t>the member to the </a:t>
            </a:r>
            <a:r>
              <a:rPr lang="en-US" sz="2000" dirty="0" smtClean="0"/>
              <a:t>request </a:t>
            </a:r>
            <a:r>
              <a:rPr lang="en-US" sz="2000" dirty="0"/>
              <a:t>by </a:t>
            </a:r>
            <a:r>
              <a:rPr lang="en-US" sz="2000" dirty="0" smtClean="0"/>
              <a:t>clicking </a:t>
            </a:r>
            <a:r>
              <a:rPr lang="en-US" sz="2000" dirty="0"/>
              <a:t>on the </a:t>
            </a:r>
            <a:r>
              <a:rPr lang="en-US" sz="2000" dirty="0">
                <a:solidFill>
                  <a:schemeClr val="accent4"/>
                </a:solidFill>
              </a:rPr>
              <a:t>Add to Request </a:t>
            </a:r>
            <a:r>
              <a:rPr lang="en-US" sz="2000" dirty="0"/>
              <a:t>button shown below:</a:t>
            </a:r>
          </a:p>
          <a:p>
            <a:r>
              <a:rPr lang="en-US" sz="2000" dirty="0" smtClean="0"/>
              <a:t>C)</a:t>
            </a:r>
            <a:endParaRPr lang="en-US" sz="2000" dirty="0"/>
          </a:p>
          <a:p>
            <a:pPr lvl="1"/>
            <a:endParaRPr lang="en-US" dirty="0"/>
          </a:p>
        </p:txBody>
      </p:sp>
      <p:sp>
        <p:nvSpPr>
          <p:cNvPr id="4" name="Date Placeholder 3">
            <a:extLst>
              <a:ext uri="{FF2B5EF4-FFF2-40B4-BE49-F238E27FC236}">
                <a16:creationId xmlns:a16="http://schemas.microsoft.com/office/drawing/2014/main" xmlns="" id="{1D3B09D1-7DF7-47C8-B01A-4D3C58CA4A40}"/>
              </a:ext>
            </a:extLst>
          </p:cNvPr>
          <p:cNvSpPr>
            <a:spLocks noGrp="1"/>
          </p:cNvSpPr>
          <p:nvPr>
            <p:ph type="dt" sz="half" idx="10"/>
          </p:nvPr>
        </p:nvSpPr>
        <p:spPr/>
        <p:txBody>
          <a:bodyPr/>
          <a:lstStyle/>
          <a:p>
            <a:fld id="{1DA15F81-6B6A-435B-946D-CA6DEB2AC469}" type="datetime1">
              <a:rPr lang="en-US" smtClean="0"/>
              <a:t>3/4/2019</a:t>
            </a:fld>
            <a:endParaRPr lang="en-US"/>
          </a:p>
        </p:txBody>
      </p:sp>
      <p:sp>
        <p:nvSpPr>
          <p:cNvPr id="5" name="Footer Placeholder 4">
            <a:extLst>
              <a:ext uri="{FF2B5EF4-FFF2-40B4-BE49-F238E27FC236}">
                <a16:creationId xmlns:a16="http://schemas.microsoft.com/office/drawing/2014/main" xmlns="" id="{6D61287D-9323-482D-BBC6-956785EE90B9}"/>
              </a:ext>
            </a:extLst>
          </p:cNvPr>
          <p:cNvSpPr>
            <a:spLocks noGrp="1"/>
          </p:cNvSpPr>
          <p:nvPr>
            <p:ph type="ftr" sz="quarter" idx="11"/>
          </p:nvPr>
        </p:nvSpPr>
        <p:spPr/>
        <p:txBody>
          <a:bodyPr/>
          <a:lstStyle/>
          <a:p>
            <a:r>
              <a:rPr lang="en-US"/>
              <a:t>Copyright information or presentation title here</a:t>
            </a:r>
          </a:p>
        </p:txBody>
      </p:sp>
      <p:sp>
        <p:nvSpPr>
          <p:cNvPr id="6" name="Slide Number Placeholder 5">
            <a:extLst>
              <a:ext uri="{FF2B5EF4-FFF2-40B4-BE49-F238E27FC236}">
                <a16:creationId xmlns:a16="http://schemas.microsoft.com/office/drawing/2014/main" xmlns="" id="{DE7D2029-F79A-4F7C-B3CC-83E13C87FF32}"/>
              </a:ext>
            </a:extLst>
          </p:cNvPr>
          <p:cNvSpPr>
            <a:spLocks noGrp="1"/>
          </p:cNvSpPr>
          <p:nvPr>
            <p:ph type="sldNum" sz="quarter" idx="12"/>
          </p:nvPr>
        </p:nvSpPr>
        <p:spPr/>
        <p:txBody>
          <a:bodyPr/>
          <a:lstStyle/>
          <a:p>
            <a:fld id="{3486C3E1-94F4-4C1F-96BC-3FFDF3018594}" type="slidenum">
              <a:rPr lang="en-US" smtClean="0"/>
              <a:pPr/>
              <a:t>10</a:t>
            </a:fld>
            <a:endParaRPr lang="en-US"/>
          </a:p>
        </p:txBody>
      </p:sp>
      <p:pic>
        <p:nvPicPr>
          <p:cNvPr id="7" name="Picture 6"/>
          <p:cNvPicPr>
            <a:picLocks noChangeAspect="1"/>
          </p:cNvPicPr>
          <p:nvPr/>
        </p:nvPicPr>
        <p:blipFill>
          <a:blip r:embed="rId2"/>
          <a:stretch>
            <a:fillRect/>
          </a:stretch>
        </p:blipFill>
        <p:spPr>
          <a:xfrm>
            <a:off x="1237119" y="2549797"/>
            <a:ext cx="6078086" cy="3496469"/>
          </a:xfrm>
          <a:prstGeom prst="rect">
            <a:avLst/>
          </a:prstGeom>
        </p:spPr>
      </p:pic>
    </p:spTree>
    <p:extLst>
      <p:ext uri="{BB962C8B-B14F-4D97-AF65-F5344CB8AC3E}">
        <p14:creationId xmlns:p14="http://schemas.microsoft.com/office/powerpoint/2010/main" val="3931563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2CF56-70C9-49A3-9135-D9FA0D65C3BC}"/>
              </a:ext>
            </a:extLst>
          </p:cNvPr>
          <p:cNvSpPr>
            <a:spLocks noGrp="1"/>
          </p:cNvSpPr>
          <p:nvPr>
            <p:ph type="title"/>
          </p:nvPr>
        </p:nvSpPr>
        <p:spPr/>
        <p:txBody>
          <a:bodyPr/>
          <a:lstStyle/>
          <a:p>
            <a:r>
              <a:rPr lang="en-US" dirty="0" smtClean="0"/>
              <a:t>Step 5</a:t>
            </a:r>
            <a:r>
              <a:rPr lang="en-US" sz="1800" dirty="0"/>
              <a:t/>
            </a:r>
            <a:br>
              <a:rPr lang="en-US" sz="1800" dirty="0"/>
            </a:br>
            <a:r>
              <a:rPr lang="en-US" sz="1800" dirty="0">
                <a:solidFill>
                  <a:schemeClr val="accent4"/>
                </a:solidFill>
              </a:rPr>
              <a:t>Part </a:t>
            </a:r>
            <a:r>
              <a:rPr lang="en-US" sz="1800" dirty="0" smtClean="0">
                <a:solidFill>
                  <a:schemeClr val="accent4"/>
                </a:solidFill>
              </a:rPr>
              <a:t>1</a:t>
            </a:r>
            <a:endParaRPr lang="en-US" sz="1800" dirty="0">
              <a:solidFill>
                <a:schemeClr val="accent4"/>
              </a:solidFill>
            </a:endParaRPr>
          </a:p>
        </p:txBody>
      </p:sp>
      <p:sp>
        <p:nvSpPr>
          <p:cNvPr id="3" name="Content Placeholder 2">
            <a:extLst>
              <a:ext uri="{FF2B5EF4-FFF2-40B4-BE49-F238E27FC236}">
                <a16:creationId xmlns:a16="http://schemas.microsoft.com/office/drawing/2014/main" xmlns="" id="{4162CF23-5E32-4EB8-A802-51F7BCA65905}"/>
              </a:ext>
            </a:extLst>
          </p:cNvPr>
          <p:cNvSpPr>
            <a:spLocks noGrp="1"/>
          </p:cNvSpPr>
          <p:nvPr>
            <p:ph sz="half" idx="1"/>
          </p:nvPr>
        </p:nvSpPr>
        <p:spPr/>
        <p:txBody>
          <a:bodyPr/>
          <a:lstStyle/>
          <a:p>
            <a:r>
              <a:rPr lang="en-US" sz="2000" dirty="0"/>
              <a:t>Once the user has added the member to the </a:t>
            </a:r>
            <a:r>
              <a:rPr lang="en-US" sz="2000" dirty="0" smtClean="0"/>
              <a:t>request, </a:t>
            </a:r>
            <a:r>
              <a:rPr lang="en-US" sz="2000" dirty="0"/>
              <a:t>enter the </a:t>
            </a:r>
            <a:r>
              <a:rPr lang="en-US" sz="2000" dirty="0">
                <a:solidFill>
                  <a:schemeClr val="accent4"/>
                </a:solidFill>
              </a:rPr>
              <a:t>Date of Service</a:t>
            </a:r>
            <a:r>
              <a:rPr lang="en-US" sz="2000" dirty="0"/>
              <a:t>, select the </a:t>
            </a:r>
            <a:r>
              <a:rPr lang="en-US" sz="2000" dirty="0">
                <a:solidFill>
                  <a:schemeClr val="accent4"/>
                </a:solidFill>
              </a:rPr>
              <a:t>Facility </a:t>
            </a:r>
            <a:r>
              <a:rPr lang="en-US" sz="2000" dirty="0" smtClean="0">
                <a:solidFill>
                  <a:schemeClr val="accent4"/>
                </a:solidFill>
              </a:rPr>
              <a:t>Name</a:t>
            </a:r>
            <a:r>
              <a:rPr lang="en-US" sz="2000" dirty="0" smtClean="0"/>
              <a:t> </a:t>
            </a:r>
            <a:r>
              <a:rPr lang="en-US" sz="2000" dirty="0"/>
              <a:t>and the </a:t>
            </a:r>
            <a:r>
              <a:rPr lang="en-US" sz="2000" dirty="0">
                <a:solidFill>
                  <a:schemeClr val="accent4"/>
                </a:solidFill>
              </a:rPr>
              <a:t>Requesting Clinician</a:t>
            </a:r>
            <a:r>
              <a:rPr lang="en-US" sz="2000" dirty="0" smtClean="0"/>
              <a:t>. </a:t>
            </a:r>
            <a:r>
              <a:rPr lang="en-US" sz="2000" dirty="0"/>
              <a:t>After entering the required </a:t>
            </a:r>
            <a:r>
              <a:rPr lang="en-US" sz="2000" dirty="0" smtClean="0"/>
              <a:t>information, click </a:t>
            </a:r>
            <a:r>
              <a:rPr lang="en-US" sz="2000" dirty="0"/>
              <a:t>on the </a:t>
            </a:r>
            <a:r>
              <a:rPr lang="en-US" sz="2000" dirty="0">
                <a:solidFill>
                  <a:schemeClr val="accent4"/>
                </a:solidFill>
              </a:rPr>
              <a:t>Add to Request </a:t>
            </a:r>
            <a:r>
              <a:rPr lang="en-US" sz="2000" dirty="0"/>
              <a:t>button tab.</a:t>
            </a:r>
          </a:p>
          <a:p>
            <a:r>
              <a:rPr lang="en-US" sz="2000" dirty="0" smtClean="0"/>
              <a:t>D)</a:t>
            </a:r>
            <a:endParaRPr lang="en-US" sz="2000" dirty="0"/>
          </a:p>
          <a:p>
            <a:pPr lvl="1"/>
            <a:endParaRPr lang="en-US" dirty="0"/>
          </a:p>
        </p:txBody>
      </p:sp>
      <p:sp>
        <p:nvSpPr>
          <p:cNvPr id="4" name="Date Placeholder 3">
            <a:extLst>
              <a:ext uri="{FF2B5EF4-FFF2-40B4-BE49-F238E27FC236}">
                <a16:creationId xmlns:a16="http://schemas.microsoft.com/office/drawing/2014/main" xmlns="" id="{1D3B09D1-7DF7-47C8-B01A-4D3C58CA4A40}"/>
              </a:ext>
            </a:extLst>
          </p:cNvPr>
          <p:cNvSpPr>
            <a:spLocks noGrp="1"/>
          </p:cNvSpPr>
          <p:nvPr>
            <p:ph type="dt" sz="half" idx="10"/>
          </p:nvPr>
        </p:nvSpPr>
        <p:spPr/>
        <p:txBody>
          <a:bodyPr/>
          <a:lstStyle/>
          <a:p>
            <a:fld id="{1DA15F81-6B6A-435B-946D-CA6DEB2AC469}" type="datetime1">
              <a:rPr lang="en-US" smtClean="0"/>
              <a:t>3/4/2019</a:t>
            </a:fld>
            <a:endParaRPr lang="en-US"/>
          </a:p>
        </p:txBody>
      </p:sp>
      <p:sp>
        <p:nvSpPr>
          <p:cNvPr id="5" name="Footer Placeholder 4">
            <a:extLst>
              <a:ext uri="{FF2B5EF4-FFF2-40B4-BE49-F238E27FC236}">
                <a16:creationId xmlns:a16="http://schemas.microsoft.com/office/drawing/2014/main" xmlns="" id="{6D61287D-9323-482D-BBC6-956785EE90B9}"/>
              </a:ext>
            </a:extLst>
          </p:cNvPr>
          <p:cNvSpPr>
            <a:spLocks noGrp="1"/>
          </p:cNvSpPr>
          <p:nvPr>
            <p:ph type="ftr" sz="quarter" idx="11"/>
          </p:nvPr>
        </p:nvSpPr>
        <p:spPr/>
        <p:txBody>
          <a:bodyPr/>
          <a:lstStyle/>
          <a:p>
            <a:r>
              <a:rPr lang="en-US"/>
              <a:t>Copyright information or presentation title here</a:t>
            </a:r>
          </a:p>
        </p:txBody>
      </p:sp>
      <p:sp>
        <p:nvSpPr>
          <p:cNvPr id="6" name="Slide Number Placeholder 5">
            <a:extLst>
              <a:ext uri="{FF2B5EF4-FFF2-40B4-BE49-F238E27FC236}">
                <a16:creationId xmlns:a16="http://schemas.microsoft.com/office/drawing/2014/main" xmlns="" id="{DE7D2029-F79A-4F7C-B3CC-83E13C87FF32}"/>
              </a:ext>
            </a:extLst>
          </p:cNvPr>
          <p:cNvSpPr>
            <a:spLocks noGrp="1"/>
          </p:cNvSpPr>
          <p:nvPr>
            <p:ph type="sldNum" sz="quarter" idx="12"/>
          </p:nvPr>
        </p:nvSpPr>
        <p:spPr/>
        <p:txBody>
          <a:bodyPr/>
          <a:lstStyle/>
          <a:p>
            <a:fld id="{3486C3E1-94F4-4C1F-96BC-3FFDF3018594}" type="slidenum">
              <a:rPr lang="en-US" smtClean="0"/>
              <a:pPr/>
              <a:t>11</a:t>
            </a:fld>
            <a:endParaRPr lang="en-US"/>
          </a:p>
        </p:txBody>
      </p:sp>
      <p:pic>
        <p:nvPicPr>
          <p:cNvPr id="7" name="Picture 6"/>
          <p:cNvPicPr>
            <a:picLocks noChangeAspect="1"/>
          </p:cNvPicPr>
          <p:nvPr/>
        </p:nvPicPr>
        <p:blipFill>
          <a:blip r:embed="rId2"/>
          <a:stretch>
            <a:fillRect/>
          </a:stretch>
        </p:blipFill>
        <p:spPr>
          <a:xfrm>
            <a:off x="628323" y="2935703"/>
            <a:ext cx="7626890" cy="2997669"/>
          </a:xfrm>
          <a:prstGeom prst="rect">
            <a:avLst/>
          </a:prstGeom>
        </p:spPr>
      </p:pic>
    </p:spTree>
    <p:extLst>
      <p:ext uri="{BB962C8B-B14F-4D97-AF65-F5344CB8AC3E}">
        <p14:creationId xmlns:p14="http://schemas.microsoft.com/office/powerpoint/2010/main" val="510807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2CF56-70C9-49A3-9135-D9FA0D65C3BC}"/>
              </a:ext>
            </a:extLst>
          </p:cNvPr>
          <p:cNvSpPr>
            <a:spLocks noGrp="1"/>
          </p:cNvSpPr>
          <p:nvPr>
            <p:ph type="title"/>
          </p:nvPr>
        </p:nvSpPr>
        <p:spPr/>
        <p:txBody>
          <a:bodyPr/>
          <a:lstStyle/>
          <a:p>
            <a:r>
              <a:rPr lang="en-US" dirty="0"/>
              <a:t>Step 5</a:t>
            </a:r>
            <a:br>
              <a:rPr lang="en-US" dirty="0"/>
            </a:br>
            <a:r>
              <a:rPr lang="en-US" sz="1800" dirty="0">
                <a:solidFill>
                  <a:schemeClr val="accent4"/>
                </a:solidFill>
              </a:rPr>
              <a:t>Part 2</a:t>
            </a:r>
          </a:p>
        </p:txBody>
      </p:sp>
      <p:sp>
        <p:nvSpPr>
          <p:cNvPr id="3" name="Content Placeholder 2">
            <a:extLst>
              <a:ext uri="{FF2B5EF4-FFF2-40B4-BE49-F238E27FC236}">
                <a16:creationId xmlns:a16="http://schemas.microsoft.com/office/drawing/2014/main" xmlns="" id="{4162CF23-5E32-4EB8-A802-51F7BCA65905}"/>
              </a:ext>
            </a:extLst>
          </p:cNvPr>
          <p:cNvSpPr>
            <a:spLocks noGrp="1"/>
          </p:cNvSpPr>
          <p:nvPr>
            <p:ph sz="half" idx="1"/>
          </p:nvPr>
        </p:nvSpPr>
        <p:spPr/>
        <p:txBody>
          <a:bodyPr/>
          <a:lstStyle/>
          <a:p>
            <a:r>
              <a:rPr lang="en-US" sz="2000" dirty="0"/>
              <a:t>The following required information was entered below:</a:t>
            </a:r>
          </a:p>
          <a:p>
            <a:pPr marL="516636" lvl="1" indent="-342900"/>
            <a:r>
              <a:rPr lang="en-US" sz="2000" dirty="0"/>
              <a:t>Date of service</a:t>
            </a:r>
          </a:p>
          <a:p>
            <a:pPr marL="516636" lvl="1" indent="-342900"/>
            <a:r>
              <a:rPr lang="en-US" sz="2000" dirty="0"/>
              <a:t>Facility Name</a:t>
            </a:r>
          </a:p>
          <a:p>
            <a:pPr marL="516636" lvl="1" indent="-342900"/>
            <a:r>
              <a:rPr lang="en-US" sz="2000" dirty="0"/>
              <a:t>Requesting </a:t>
            </a:r>
            <a:r>
              <a:rPr lang="en-US" sz="2000" dirty="0" smtClean="0"/>
              <a:t>Clinician</a:t>
            </a:r>
          </a:p>
          <a:p>
            <a:pPr lvl="1" indent="0">
              <a:buNone/>
            </a:pPr>
            <a:r>
              <a:rPr lang="en-US" sz="2000" dirty="0" smtClean="0"/>
              <a:t>D. 1)</a:t>
            </a:r>
          </a:p>
          <a:p>
            <a:pPr marL="516636" lvl="1" indent="-342900"/>
            <a:endParaRPr lang="en-US" sz="2000" dirty="0"/>
          </a:p>
          <a:p>
            <a:pPr marL="516636" lvl="1" indent="-342900"/>
            <a:endParaRPr lang="en-US" sz="2000" dirty="0"/>
          </a:p>
        </p:txBody>
      </p:sp>
      <p:sp>
        <p:nvSpPr>
          <p:cNvPr id="4" name="Date Placeholder 3">
            <a:extLst>
              <a:ext uri="{FF2B5EF4-FFF2-40B4-BE49-F238E27FC236}">
                <a16:creationId xmlns:a16="http://schemas.microsoft.com/office/drawing/2014/main" xmlns="" id="{1D3B09D1-7DF7-47C8-B01A-4D3C58CA4A40}"/>
              </a:ext>
            </a:extLst>
          </p:cNvPr>
          <p:cNvSpPr>
            <a:spLocks noGrp="1"/>
          </p:cNvSpPr>
          <p:nvPr>
            <p:ph type="dt" sz="half" idx="10"/>
          </p:nvPr>
        </p:nvSpPr>
        <p:spPr/>
        <p:txBody>
          <a:bodyPr/>
          <a:lstStyle/>
          <a:p>
            <a:fld id="{1DA15F81-6B6A-435B-946D-CA6DEB2AC469}" type="datetime1">
              <a:rPr lang="en-US" smtClean="0"/>
              <a:t>3/4/2019</a:t>
            </a:fld>
            <a:endParaRPr lang="en-US"/>
          </a:p>
        </p:txBody>
      </p:sp>
      <p:sp>
        <p:nvSpPr>
          <p:cNvPr id="5" name="Footer Placeholder 4">
            <a:extLst>
              <a:ext uri="{FF2B5EF4-FFF2-40B4-BE49-F238E27FC236}">
                <a16:creationId xmlns:a16="http://schemas.microsoft.com/office/drawing/2014/main" xmlns="" id="{6D61287D-9323-482D-BBC6-956785EE90B9}"/>
              </a:ext>
            </a:extLst>
          </p:cNvPr>
          <p:cNvSpPr>
            <a:spLocks noGrp="1"/>
          </p:cNvSpPr>
          <p:nvPr>
            <p:ph type="ftr" sz="quarter" idx="11"/>
          </p:nvPr>
        </p:nvSpPr>
        <p:spPr/>
        <p:txBody>
          <a:bodyPr/>
          <a:lstStyle/>
          <a:p>
            <a:r>
              <a:rPr lang="en-US"/>
              <a:t>Copyright information or presentation title here</a:t>
            </a:r>
          </a:p>
        </p:txBody>
      </p:sp>
      <p:sp>
        <p:nvSpPr>
          <p:cNvPr id="6" name="Slide Number Placeholder 5">
            <a:extLst>
              <a:ext uri="{FF2B5EF4-FFF2-40B4-BE49-F238E27FC236}">
                <a16:creationId xmlns:a16="http://schemas.microsoft.com/office/drawing/2014/main" xmlns="" id="{DE7D2029-F79A-4F7C-B3CC-83E13C87FF32}"/>
              </a:ext>
            </a:extLst>
          </p:cNvPr>
          <p:cNvSpPr>
            <a:spLocks noGrp="1"/>
          </p:cNvSpPr>
          <p:nvPr>
            <p:ph type="sldNum" sz="quarter" idx="12"/>
          </p:nvPr>
        </p:nvSpPr>
        <p:spPr/>
        <p:txBody>
          <a:bodyPr/>
          <a:lstStyle/>
          <a:p>
            <a:fld id="{3486C3E1-94F4-4C1F-96BC-3FFDF3018594}" type="slidenum">
              <a:rPr lang="en-US" smtClean="0"/>
              <a:pPr/>
              <a:t>12</a:t>
            </a:fld>
            <a:endParaRPr lang="en-US"/>
          </a:p>
        </p:txBody>
      </p:sp>
      <p:pic>
        <p:nvPicPr>
          <p:cNvPr id="7" name="Picture 6"/>
          <p:cNvPicPr>
            <a:picLocks noChangeAspect="1"/>
          </p:cNvPicPr>
          <p:nvPr/>
        </p:nvPicPr>
        <p:blipFill>
          <a:blip r:embed="rId2"/>
          <a:stretch>
            <a:fillRect/>
          </a:stretch>
        </p:blipFill>
        <p:spPr>
          <a:xfrm>
            <a:off x="640080" y="3561850"/>
            <a:ext cx="7863840" cy="2656070"/>
          </a:xfrm>
          <a:prstGeom prst="rect">
            <a:avLst/>
          </a:prstGeom>
        </p:spPr>
      </p:pic>
    </p:spTree>
    <p:extLst>
      <p:ext uri="{BB962C8B-B14F-4D97-AF65-F5344CB8AC3E}">
        <p14:creationId xmlns:p14="http://schemas.microsoft.com/office/powerpoint/2010/main" val="2978372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2CF56-70C9-49A3-9135-D9FA0D65C3BC}"/>
              </a:ext>
            </a:extLst>
          </p:cNvPr>
          <p:cNvSpPr>
            <a:spLocks noGrp="1"/>
          </p:cNvSpPr>
          <p:nvPr>
            <p:ph type="title"/>
          </p:nvPr>
        </p:nvSpPr>
        <p:spPr/>
        <p:txBody>
          <a:bodyPr/>
          <a:lstStyle/>
          <a:p>
            <a:r>
              <a:rPr lang="en-US" dirty="0" smtClean="0"/>
              <a:t>Step 6</a:t>
            </a:r>
            <a:r>
              <a:rPr lang="en-US" dirty="0"/>
              <a:t/>
            </a:r>
            <a:br>
              <a:rPr lang="en-US" dirty="0"/>
            </a:br>
            <a:endParaRPr lang="en-US" sz="1800" dirty="0">
              <a:solidFill>
                <a:schemeClr val="accent4"/>
              </a:solidFill>
            </a:endParaRPr>
          </a:p>
        </p:txBody>
      </p:sp>
      <p:sp>
        <p:nvSpPr>
          <p:cNvPr id="3" name="Content Placeholder 2">
            <a:extLst>
              <a:ext uri="{FF2B5EF4-FFF2-40B4-BE49-F238E27FC236}">
                <a16:creationId xmlns:a16="http://schemas.microsoft.com/office/drawing/2014/main" xmlns="" id="{4162CF23-5E32-4EB8-A802-51F7BCA65905}"/>
              </a:ext>
            </a:extLst>
          </p:cNvPr>
          <p:cNvSpPr>
            <a:spLocks noGrp="1"/>
          </p:cNvSpPr>
          <p:nvPr>
            <p:ph sz="half" idx="1"/>
          </p:nvPr>
        </p:nvSpPr>
        <p:spPr/>
        <p:txBody>
          <a:bodyPr/>
          <a:lstStyle/>
          <a:p>
            <a:r>
              <a:rPr lang="en-US" sz="2000" dirty="0"/>
              <a:t>After completing the requesting </a:t>
            </a:r>
            <a:r>
              <a:rPr lang="en-US" sz="2000" dirty="0" smtClean="0"/>
              <a:t>information, you </a:t>
            </a:r>
            <a:r>
              <a:rPr lang="en-US" sz="2000" dirty="0"/>
              <a:t>will be required to enter the </a:t>
            </a:r>
            <a:r>
              <a:rPr lang="en-US" sz="2000" dirty="0">
                <a:solidFill>
                  <a:schemeClr val="accent4"/>
                </a:solidFill>
              </a:rPr>
              <a:t>Diagnosis </a:t>
            </a:r>
            <a:r>
              <a:rPr lang="en-US" sz="2000" dirty="0" smtClean="0"/>
              <a:t>code. If </a:t>
            </a:r>
            <a:r>
              <a:rPr lang="en-US" sz="2000" dirty="0"/>
              <a:t>you are entering </a:t>
            </a:r>
            <a:r>
              <a:rPr lang="en-US" sz="2000" dirty="0" smtClean="0"/>
              <a:t>multiple codes, </a:t>
            </a:r>
            <a:r>
              <a:rPr lang="en-US" sz="2000" dirty="0"/>
              <a:t>you can separate them with a </a:t>
            </a:r>
            <a:r>
              <a:rPr lang="en-US" sz="2000" dirty="0" smtClean="0"/>
              <a:t>comma.</a:t>
            </a:r>
            <a:endParaRPr lang="en-US" sz="2000" dirty="0"/>
          </a:p>
          <a:p>
            <a:endParaRPr lang="en-US" sz="2000" dirty="0"/>
          </a:p>
          <a:p>
            <a:r>
              <a:rPr lang="en-US" sz="2000" dirty="0"/>
              <a:t>E</a:t>
            </a:r>
            <a:r>
              <a:rPr lang="en-US" sz="2000" dirty="0" smtClean="0"/>
              <a:t>)</a:t>
            </a:r>
            <a:endParaRPr lang="en-US" sz="2000" dirty="0"/>
          </a:p>
          <a:p>
            <a:pPr lvl="1"/>
            <a:endParaRPr lang="en-US" dirty="0"/>
          </a:p>
        </p:txBody>
      </p:sp>
      <p:sp>
        <p:nvSpPr>
          <p:cNvPr id="4" name="Date Placeholder 3">
            <a:extLst>
              <a:ext uri="{FF2B5EF4-FFF2-40B4-BE49-F238E27FC236}">
                <a16:creationId xmlns:a16="http://schemas.microsoft.com/office/drawing/2014/main" xmlns="" id="{1D3B09D1-7DF7-47C8-B01A-4D3C58CA4A40}"/>
              </a:ext>
            </a:extLst>
          </p:cNvPr>
          <p:cNvSpPr>
            <a:spLocks noGrp="1"/>
          </p:cNvSpPr>
          <p:nvPr>
            <p:ph type="dt" sz="half" idx="10"/>
          </p:nvPr>
        </p:nvSpPr>
        <p:spPr/>
        <p:txBody>
          <a:bodyPr/>
          <a:lstStyle/>
          <a:p>
            <a:fld id="{1DA15F81-6B6A-435B-946D-CA6DEB2AC469}" type="datetime1">
              <a:rPr lang="en-US" smtClean="0"/>
              <a:t>3/4/2019</a:t>
            </a:fld>
            <a:endParaRPr lang="en-US"/>
          </a:p>
        </p:txBody>
      </p:sp>
      <p:sp>
        <p:nvSpPr>
          <p:cNvPr id="5" name="Footer Placeholder 4">
            <a:extLst>
              <a:ext uri="{FF2B5EF4-FFF2-40B4-BE49-F238E27FC236}">
                <a16:creationId xmlns:a16="http://schemas.microsoft.com/office/drawing/2014/main" xmlns="" id="{6D61287D-9323-482D-BBC6-956785EE90B9}"/>
              </a:ext>
            </a:extLst>
          </p:cNvPr>
          <p:cNvSpPr>
            <a:spLocks noGrp="1"/>
          </p:cNvSpPr>
          <p:nvPr>
            <p:ph type="ftr" sz="quarter" idx="11"/>
          </p:nvPr>
        </p:nvSpPr>
        <p:spPr/>
        <p:txBody>
          <a:bodyPr/>
          <a:lstStyle/>
          <a:p>
            <a:r>
              <a:rPr lang="en-US"/>
              <a:t>Copyright information or presentation title here</a:t>
            </a:r>
          </a:p>
        </p:txBody>
      </p:sp>
      <p:sp>
        <p:nvSpPr>
          <p:cNvPr id="6" name="Slide Number Placeholder 5">
            <a:extLst>
              <a:ext uri="{FF2B5EF4-FFF2-40B4-BE49-F238E27FC236}">
                <a16:creationId xmlns:a16="http://schemas.microsoft.com/office/drawing/2014/main" xmlns="" id="{DE7D2029-F79A-4F7C-B3CC-83E13C87FF32}"/>
              </a:ext>
            </a:extLst>
          </p:cNvPr>
          <p:cNvSpPr>
            <a:spLocks noGrp="1"/>
          </p:cNvSpPr>
          <p:nvPr>
            <p:ph type="sldNum" sz="quarter" idx="12"/>
          </p:nvPr>
        </p:nvSpPr>
        <p:spPr/>
        <p:txBody>
          <a:bodyPr/>
          <a:lstStyle/>
          <a:p>
            <a:fld id="{3486C3E1-94F4-4C1F-96BC-3FFDF3018594}" type="slidenum">
              <a:rPr lang="en-US" smtClean="0"/>
              <a:pPr/>
              <a:t>13</a:t>
            </a:fld>
            <a:endParaRPr lang="en-US"/>
          </a:p>
        </p:txBody>
      </p:sp>
      <p:pic>
        <p:nvPicPr>
          <p:cNvPr id="7" name="Picture 6"/>
          <p:cNvPicPr>
            <a:picLocks noChangeAspect="1"/>
          </p:cNvPicPr>
          <p:nvPr/>
        </p:nvPicPr>
        <p:blipFill>
          <a:blip r:embed="rId2"/>
          <a:stretch>
            <a:fillRect/>
          </a:stretch>
        </p:blipFill>
        <p:spPr>
          <a:xfrm>
            <a:off x="709366" y="3562612"/>
            <a:ext cx="7851721" cy="2123420"/>
          </a:xfrm>
          <a:prstGeom prst="rect">
            <a:avLst/>
          </a:prstGeom>
        </p:spPr>
      </p:pic>
    </p:spTree>
    <p:extLst>
      <p:ext uri="{BB962C8B-B14F-4D97-AF65-F5344CB8AC3E}">
        <p14:creationId xmlns:p14="http://schemas.microsoft.com/office/powerpoint/2010/main" val="430391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2CF56-70C9-49A3-9135-D9FA0D65C3BC}"/>
              </a:ext>
            </a:extLst>
          </p:cNvPr>
          <p:cNvSpPr>
            <a:spLocks noGrp="1"/>
          </p:cNvSpPr>
          <p:nvPr>
            <p:ph type="title"/>
          </p:nvPr>
        </p:nvSpPr>
        <p:spPr/>
        <p:txBody>
          <a:bodyPr/>
          <a:lstStyle/>
          <a:p>
            <a:r>
              <a:rPr lang="en-US" dirty="0" smtClean="0"/>
              <a:t>Step 7</a:t>
            </a:r>
            <a:r>
              <a:rPr lang="en-US" dirty="0"/>
              <a:t/>
            </a:r>
            <a:br>
              <a:rPr lang="en-US" dirty="0"/>
            </a:br>
            <a:endParaRPr lang="en-US" sz="1800" dirty="0">
              <a:solidFill>
                <a:schemeClr val="accent4"/>
              </a:solidFill>
            </a:endParaRPr>
          </a:p>
        </p:txBody>
      </p:sp>
      <p:sp>
        <p:nvSpPr>
          <p:cNvPr id="3" name="Content Placeholder 2">
            <a:extLst>
              <a:ext uri="{FF2B5EF4-FFF2-40B4-BE49-F238E27FC236}">
                <a16:creationId xmlns:a16="http://schemas.microsoft.com/office/drawing/2014/main" xmlns="" id="{4162CF23-5E32-4EB8-A802-51F7BCA65905}"/>
              </a:ext>
            </a:extLst>
          </p:cNvPr>
          <p:cNvSpPr>
            <a:spLocks noGrp="1"/>
          </p:cNvSpPr>
          <p:nvPr>
            <p:ph sz="half" idx="1"/>
          </p:nvPr>
        </p:nvSpPr>
        <p:spPr/>
        <p:txBody>
          <a:bodyPr/>
          <a:lstStyle/>
          <a:p>
            <a:r>
              <a:rPr lang="en-US" sz="2000" dirty="0"/>
              <a:t>This screenshot displays multiple diagnosis codes separated with a </a:t>
            </a:r>
            <a:r>
              <a:rPr lang="en-US" sz="2000" dirty="0" smtClean="0"/>
              <a:t>comma. After </a:t>
            </a:r>
            <a:r>
              <a:rPr lang="en-US" sz="2000" dirty="0"/>
              <a:t>entering the diagnosis </a:t>
            </a:r>
            <a:r>
              <a:rPr lang="en-US" sz="2000" dirty="0" smtClean="0"/>
              <a:t>codes, </a:t>
            </a:r>
            <a:r>
              <a:rPr lang="en-US" sz="2000" dirty="0"/>
              <a:t>you will be required to </a:t>
            </a:r>
            <a:r>
              <a:rPr lang="en-US" sz="2000" dirty="0" smtClean="0"/>
              <a:t>click </a:t>
            </a:r>
            <a:r>
              <a:rPr lang="en-US" sz="2000" dirty="0"/>
              <a:t>on the </a:t>
            </a:r>
            <a:r>
              <a:rPr lang="en-US" sz="2000" dirty="0">
                <a:solidFill>
                  <a:schemeClr val="accent4"/>
                </a:solidFill>
              </a:rPr>
              <a:t>Add to Request</a:t>
            </a:r>
            <a:r>
              <a:rPr lang="en-US" sz="2000" dirty="0"/>
              <a:t> button tab shown below.</a:t>
            </a:r>
          </a:p>
          <a:p>
            <a:r>
              <a:rPr lang="en-US" sz="2000" dirty="0" smtClean="0"/>
              <a:t>E. </a:t>
            </a:r>
            <a:r>
              <a:rPr lang="en-US" sz="2000" dirty="0"/>
              <a:t>1</a:t>
            </a:r>
            <a:r>
              <a:rPr lang="en-US" sz="2000" dirty="0" smtClean="0"/>
              <a:t>)</a:t>
            </a:r>
            <a:endParaRPr lang="en-US" sz="2000" dirty="0"/>
          </a:p>
          <a:p>
            <a:pPr lvl="1"/>
            <a:endParaRPr lang="en-US" dirty="0"/>
          </a:p>
        </p:txBody>
      </p:sp>
      <p:sp>
        <p:nvSpPr>
          <p:cNvPr id="4" name="Date Placeholder 3">
            <a:extLst>
              <a:ext uri="{FF2B5EF4-FFF2-40B4-BE49-F238E27FC236}">
                <a16:creationId xmlns:a16="http://schemas.microsoft.com/office/drawing/2014/main" xmlns="" id="{1D3B09D1-7DF7-47C8-B01A-4D3C58CA4A40}"/>
              </a:ext>
            </a:extLst>
          </p:cNvPr>
          <p:cNvSpPr>
            <a:spLocks noGrp="1"/>
          </p:cNvSpPr>
          <p:nvPr>
            <p:ph type="dt" sz="half" idx="10"/>
          </p:nvPr>
        </p:nvSpPr>
        <p:spPr/>
        <p:txBody>
          <a:bodyPr/>
          <a:lstStyle/>
          <a:p>
            <a:fld id="{1DA15F81-6B6A-435B-946D-CA6DEB2AC469}" type="datetime1">
              <a:rPr lang="en-US" smtClean="0"/>
              <a:t>3/4/2019</a:t>
            </a:fld>
            <a:endParaRPr lang="en-US"/>
          </a:p>
        </p:txBody>
      </p:sp>
      <p:sp>
        <p:nvSpPr>
          <p:cNvPr id="5" name="Footer Placeholder 4">
            <a:extLst>
              <a:ext uri="{FF2B5EF4-FFF2-40B4-BE49-F238E27FC236}">
                <a16:creationId xmlns:a16="http://schemas.microsoft.com/office/drawing/2014/main" xmlns="" id="{6D61287D-9323-482D-BBC6-956785EE90B9}"/>
              </a:ext>
            </a:extLst>
          </p:cNvPr>
          <p:cNvSpPr>
            <a:spLocks noGrp="1"/>
          </p:cNvSpPr>
          <p:nvPr>
            <p:ph type="ftr" sz="quarter" idx="11"/>
          </p:nvPr>
        </p:nvSpPr>
        <p:spPr/>
        <p:txBody>
          <a:bodyPr/>
          <a:lstStyle/>
          <a:p>
            <a:r>
              <a:rPr lang="en-US"/>
              <a:t>Copyright information or presentation title here</a:t>
            </a:r>
          </a:p>
        </p:txBody>
      </p:sp>
      <p:sp>
        <p:nvSpPr>
          <p:cNvPr id="6" name="Slide Number Placeholder 5">
            <a:extLst>
              <a:ext uri="{FF2B5EF4-FFF2-40B4-BE49-F238E27FC236}">
                <a16:creationId xmlns:a16="http://schemas.microsoft.com/office/drawing/2014/main" xmlns="" id="{DE7D2029-F79A-4F7C-B3CC-83E13C87FF32}"/>
              </a:ext>
            </a:extLst>
          </p:cNvPr>
          <p:cNvSpPr>
            <a:spLocks noGrp="1"/>
          </p:cNvSpPr>
          <p:nvPr>
            <p:ph type="sldNum" sz="quarter" idx="12"/>
          </p:nvPr>
        </p:nvSpPr>
        <p:spPr/>
        <p:txBody>
          <a:bodyPr/>
          <a:lstStyle/>
          <a:p>
            <a:fld id="{3486C3E1-94F4-4C1F-96BC-3FFDF3018594}" type="slidenum">
              <a:rPr lang="en-US" smtClean="0"/>
              <a:pPr/>
              <a:t>14</a:t>
            </a:fld>
            <a:endParaRPr lang="en-US"/>
          </a:p>
        </p:txBody>
      </p:sp>
      <p:pic>
        <p:nvPicPr>
          <p:cNvPr id="7" name="Picture 6"/>
          <p:cNvPicPr>
            <a:picLocks noChangeAspect="1"/>
          </p:cNvPicPr>
          <p:nvPr/>
        </p:nvPicPr>
        <p:blipFill>
          <a:blip r:embed="rId2"/>
          <a:stretch>
            <a:fillRect/>
          </a:stretch>
        </p:blipFill>
        <p:spPr>
          <a:xfrm>
            <a:off x="1005840" y="3008290"/>
            <a:ext cx="7132319" cy="3078868"/>
          </a:xfrm>
          <a:prstGeom prst="rect">
            <a:avLst/>
          </a:prstGeom>
        </p:spPr>
      </p:pic>
    </p:spTree>
    <p:extLst>
      <p:ext uri="{BB962C8B-B14F-4D97-AF65-F5344CB8AC3E}">
        <p14:creationId xmlns:p14="http://schemas.microsoft.com/office/powerpoint/2010/main" val="937996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2CF56-70C9-49A3-9135-D9FA0D65C3BC}"/>
              </a:ext>
            </a:extLst>
          </p:cNvPr>
          <p:cNvSpPr>
            <a:spLocks noGrp="1"/>
          </p:cNvSpPr>
          <p:nvPr>
            <p:ph type="title"/>
          </p:nvPr>
        </p:nvSpPr>
        <p:spPr/>
        <p:txBody>
          <a:bodyPr/>
          <a:lstStyle/>
          <a:p>
            <a:r>
              <a:rPr lang="en-US" dirty="0" smtClean="0"/>
              <a:t>Step 8</a:t>
            </a:r>
            <a:endParaRPr lang="en-US" sz="1800" dirty="0">
              <a:solidFill>
                <a:schemeClr val="accent4"/>
              </a:solidFill>
            </a:endParaRPr>
          </a:p>
        </p:txBody>
      </p:sp>
      <p:sp>
        <p:nvSpPr>
          <p:cNvPr id="3" name="Content Placeholder 2">
            <a:extLst>
              <a:ext uri="{FF2B5EF4-FFF2-40B4-BE49-F238E27FC236}">
                <a16:creationId xmlns:a16="http://schemas.microsoft.com/office/drawing/2014/main" xmlns="" id="{4162CF23-5E32-4EB8-A802-51F7BCA65905}"/>
              </a:ext>
            </a:extLst>
          </p:cNvPr>
          <p:cNvSpPr>
            <a:spLocks noGrp="1"/>
          </p:cNvSpPr>
          <p:nvPr>
            <p:ph sz="half" idx="1"/>
          </p:nvPr>
        </p:nvSpPr>
        <p:spPr/>
        <p:txBody>
          <a:bodyPr/>
          <a:lstStyle/>
          <a:p>
            <a:r>
              <a:rPr lang="en-US" sz="2000" dirty="0"/>
              <a:t>The service step requires users to enter the </a:t>
            </a:r>
            <a:r>
              <a:rPr lang="en-US" sz="2000" dirty="0">
                <a:solidFill>
                  <a:schemeClr val="accent4"/>
                </a:solidFill>
              </a:rPr>
              <a:t>CPT/MCPC </a:t>
            </a:r>
            <a:r>
              <a:rPr lang="en-US" sz="2000" dirty="0" smtClean="0">
                <a:solidFill>
                  <a:schemeClr val="accent4"/>
                </a:solidFill>
              </a:rPr>
              <a:t>Code</a:t>
            </a:r>
            <a:r>
              <a:rPr lang="en-US" sz="2000" dirty="0" smtClean="0"/>
              <a:t>. If </a:t>
            </a:r>
            <a:r>
              <a:rPr lang="en-US" sz="2000" dirty="0"/>
              <a:t>you are entering multiple diagnosis codes you can separate them with a comma, shown below.</a:t>
            </a:r>
          </a:p>
          <a:p>
            <a:r>
              <a:rPr lang="en-US" sz="2000" dirty="0" smtClean="0"/>
              <a:t>F)</a:t>
            </a:r>
            <a:endParaRPr lang="en-US" sz="2000" dirty="0"/>
          </a:p>
        </p:txBody>
      </p:sp>
      <p:sp>
        <p:nvSpPr>
          <p:cNvPr id="4" name="Date Placeholder 3">
            <a:extLst>
              <a:ext uri="{FF2B5EF4-FFF2-40B4-BE49-F238E27FC236}">
                <a16:creationId xmlns:a16="http://schemas.microsoft.com/office/drawing/2014/main" xmlns="" id="{1D3B09D1-7DF7-47C8-B01A-4D3C58CA4A40}"/>
              </a:ext>
            </a:extLst>
          </p:cNvPr>
          <p:cNvSpPr>
            <a:spLocks noGrp="1"/>
          </p:cNvSpPr>
          <p:nvPr>
            <p:ph type="dt" sz="half" idx="10"/>
          </p:nvPr>
        </p:nvSpPr>
        <p:spPr/>
        <p:txBody>
          <a:bodyPr/>
          <a:lstStyle/>
          <a:p>
            <a:fld id="{1DA15F81-6B6A-435B-946D-CA6DEB2AC469}" type="datetime1">
              <a:rPr lang="en-US" smtClean="0"/>
              <a:t>3/4/2019</a:t>
            </a:fld>
            <a:endParaRPr lang="en-US"/>
          </a:p>
        </p:txBody>
      </p:sp>
      <p:sp>
        <p:nvSpPr>
          <p:cNvPr id="5" name="Footer Placeholder 4">
            <a:extLst>
              <a:ext uri="{FF2B5EF4-FFF2-40B4-BE49-F238E27FC236}">
                <a16:creationId xmlns:a16="http://schemas.microsoft.com/office/drawing/2014/main" xmlns="" id="{6D61287D-9323-482D-BBC6-956785EE90B9}"/>
              </a:ext>
            </a:extLst>
          </p:cNvPr>
          <p:cNvSpPr>
            <a:spLocks noGrp="1"/>
          </p:cNvSpPr>
          <p:nvPr>
            <p:ph type="ftr" sz="quarter" idx="11"/>
          </p:nvPr>
        </p:nvSpPr>
        <p:spPr/>
        <p:txBody>
          <a:bodyPr/>
          <a:lstStyle/>
          <a:p>
            <a:r>
              <a:rPr lang="en-US"/>
              <a:t>Copyright information or presentation title here</a:t>
            </a:r>
          </a:p>
        </p:txBody>
      </p:sp>
      <p:sp>
        <p:nvSpPr>
          <p:cNvPr id="6" name="Slide Number Placeholder 5">
            <a:extLst>
              <a:ext uri="{FF2B5EF4-FFF2-40B4-BE49-F238E27FC236}">
                <a16:creationId xmlns:a16="http://schemas.microsoft.com/office/drawing/2014/main" xmlns="" id="{DE7D2029-F79A-4F7C-B3CC-83E13C87FF32}"/>
              </a:ext>
            </a:extLst>
          </p:cNvPr>
          <p:cNvSpPr>
            <a:spLocks noGrp="1"/>
          </p:cNvSpPr>
          <p:nvPr>
            <p:ph type="sldNum" sz="quarter" idx="12"/>
          </p:nvPr>
        </p:nvSpPr>
        <p:spPr/>
        <p:txBody>
          <a:bodyPr/>
          <a:lstStyle/>
          <a:p>
            <a:fld id="{3486C3E1-94F4-4C1F-96BC-3FFDF3018594}" type="slidenum">
              <a:rPr lang="en-US" smtClean="0"/>
              <a:pPr/>
              <a:t>15</a:t>
            </a:fld>
            <a:endParaRPr lang="en-US"/>
          </a:p>
        </p:txBody>
      </p:sp>
      <p:pic>
        <p:nvPicPr>
          <p:cNvPr id="7" name="Picture 6"/>
          <p:cNvPicPr>
            <a:picLocks noChangeAspect="1"/>
          </p:cNvPicPr>
          <p:nvPr/>
        </p:nvPicPr>
        <p:blipFill>
          <a:blip r:embed="rId2"/>
          <a:stretch>
            <a:fillRect/>
          </a:stretch>
        </p:blipFill>
        <p:spPr>
          <a:xfrm>
            <a:off x="404348" y="3192875"/>
            <a:ext cx="8335304" cy="2653138"/>
          </a:xfrm>
          <a:prstGeom prst="rect">
            <a:avLst/>
          </a:prstGeom>
        </p:spPr>
      </p:pic>
    </p:spTree>
    <p:extLst>
      <p:ext uri="{BB962C8B-B14F-4D97-AF65-F5344CB8AC3E}">
        <p14:creationId xmlns:p14="http://schemas.microsoft.com/office/powerpoint/2010/main" val="3202943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2CF56-70C9-49A3-9135-D9FA0D65C3BC}"/>
              </a:ext>
            </a:extLst>
          </p:cNvPr>
          <p:cNvSpPr>
            <a:spLocks noGrp="1"/>
          </p:cNvSpPr>
          <p:nvPr>
            <p:ph type="title"/>
          </p:nvPr>
        </p:nvSpPr>
        <p:spPr/>
        <p:txBody>
          <a:bodyPr/>
          <a:lstStyle/>
          <a:p>
            <a:r>
              <a:rPr lang="en-US" dirty="0" smtClean="0"/>
              <a:t>Step 9</a:t>
            </a:r>
            <a:endParaRPr lang="en-US" sz="1800" dirty="0">
              <a:solidFill>
                <a:schemeClr val="accent4"/>
              </a:solidFill>
            </a:endParaRPr>
          </a:p>
        </p:txBody>
      </p:sp>
      <p:sp>
        <p:nvSpPr>
          <p:cNvPr id="3" name="Content Placeholder 2">
            <a:extLst>
              <a:ext uri="{FF2B5EF4-FFF2-40B4-BE49-F238E27FC236}">
                <a16:creationId xmlns:a16="http://schemas.microsoft.com/office/drawing/2014/main" xmlns="" id="{4162CF23-5E32-4EB8-A802-51F7BCA65905}"/>
              </a:ext>
            </a:extLst>
          </p:cNvPr>
          <p:cNvSpPr>
            <a:spLocks noGrp="1"/>
          </p:cNvSpPr>
          <p:nvPr>
            <p:ph sz="half" idx="1"/>
          </p:nvPr>
        </p:nvSpPr>
        <p:spPr/>
        <p:txBody>
          <a:bodyPr/>
          <a:lstStyle/>
          <a:p>
            <a:r>
              <a:rPr lang="en-US" sz="2000" dirty="0"/>
              <a:t>This screenshot displays multiple CPT/MCPC Code codes separated with a </a:t>
            </a:r>
            <a:r>
              <a:rPr lang="en-US" sz="2000" dirty="0" smtClean="0"/>
              <a:t>comma. After </a:t>
            </a:r>
            <a:r>
              <a:rPr lang="en-US" sz="2000" dirty="0"/>
              <a:t>entering the CPT/MCPC </a:t>
            </a:r>
            <a:r>
              <a:rPr lang="en-US" sz="2000" dirty="0" smtClean="0"/>
              <a:t>Code, </a:t>
            </a:r>
            <a:r>
              <a:rPr lang="en-US" sz="2000" dirty="0"/>
              <a:t>you will be required to </a:t>
            </a:r>
            <a:r>
              <a:rPr lang="en-US" sz="2000" dirty="0" smtClean="0"/>
              <a:t>click </a:t>
            </a:r>
            <a:r>
              <a:rPr lang="en-US" sz="2000" dirty="0"/>
              <a:t>on the </a:t>
            </a:r>
            <a:r>
              <a:rPr lang="en-US" sz="2000" dirty="0">
                <a:solidFill>
                  <a:schemeClr val="accent4"/>
                </a:solidFill>
              </a:rPr>
              <a:t>Add to Request </a:t>
            </a:r>
            <a:r>
              <a:rPr lang="en-US" sz="2000" dirty="0"/>
              <a:t>tab shown below.</a:t>
            </a:r>
          </a:p>
          <a:p>
            <a:r>
              <a:rPr lang="en-US" sz="2000" dirty="0"/>
              <a:t>F. 1</a:t>
            </a:r>
            <a:r>
              <a:rPr lang="en-US" sz="2000" dirty="0" smtClean="0"/>
              <a:t>)</a:t>
            </a:r>
            <a:endParaRPr lang="en-US" sz="2000" dirty="0"/>
          </a:p>
        </p:txBody>
      </p:sp>
      <p:sp>
        <p:nvSpPr>
          <p:cNvPr id="4" name="Date Placeholder 3">
            <a:extLst>
              <a:ext uri="{FF2B5EF4-FFF2-40B4-BE49-F238E27FC236}">
                <a16:creationId xmlns:a16="http://schemas.microsoft.com/office/drawing/2014/main" xmlns="" id="{1D3B09D1-7DF7-47C8-B01A-4D3C58CA4A40}"/>
              </a:ext>
            </a:extLst>
          </p:cNvPr>
          <p:cNvSpPr>
            <a:spLocks noGrp="1"/>
          </p:cNvSpPr>
          <p:nvPr>
            <p:ph type="dt" sz="half" idx="10"/>
          </p:nvPr>
        </p:nvSpPr>
        <p:spPr/>
        <p:txBody>
          <a:bodyPr/>
          <a:lstStyle/>
          <a:p>
            <a:fld id="{1DA15F81-6B6A-435B-946D-CA6DEB2AC469}" type="datetime1">
              <a:rPr lang="en-US" smtClean="0"/>
              <a:t>3/4/2019</a:t>
            </a:fld>
            <a:endParaRPr lang="en-US"/>
          </a:p>
        </p:txBody>
      </p:sp>
      <p:sp>
        <p:nvSpPr>
          <p:cNvPr id="5" name="Footer Placeholder 4">
            <a:extLst>
              <a:ext uri="{FF2B5EF4-FFF2-40B4-BE49-F238E27FC236}">
                <a16:creationId xmlns:a16="http://schemas.microsoft.com/office/drawing/2014/main" xmlns="" id="{6D61287D-9323-482D-BBC6-956785EE90B9}"/>
              </a:ext>
            </a:extLst>
          </p:cNvPr>
          <p:cNvSpPr>
            <a:spLocks noGrp="1"/>
          </p:cNvSpPr>
          <p:nvPr>
            <p:ph type="ftr" sz="quarter" idx="11"/>
          </p:nvPr>
        </p:nvSpPr>
        <p:spPr/>
        <p:txBody>
          <a:bodyPr/>
          <a:lstStyle/>
          <a:p>
            <a:r>
              <a:rPr lang="en-US"/>
              <a:t>Copyright information or presentation title here</a:t>
            </a:r>
          </a:p>
        </p:txBody>
      </p:sp>
      <p:sp>
        <p:nvSpPr>
          <p:cNvPr id="6" name="Slide Number Placeholder 5">
            <a:extLst>
              <a:ext uri="{FF2B5EF4-FFF2-40B4-BE49-F238E27FC236}">
                <a16:creationId xmlns:a16="http://schemas.microsoft.com/office/drawing/2014/main" xmlns="" id="{DE7D2029-F79A-4F7C-B3CC-83E13C87FF32}"/>
              </a:ext>
            </a:extLst>
          </p:cNvPr>
          <p:cNvSpPr>
            <a:spLocks noGrp="1"/>
          </p:cNvSpPr>
          <p:nvPr>
            <p:ph type="sldNum" sz="quarter" idx="12"/>
          </p:nvPr>
        </p:nvSpPr>
        <p:spPr/>
        <p:txBody>
          <a:bodyPr/>
          <a:lstStyle/>
          <a:p>
            <a:fld id="{3486C3E1-94F4-4C1F-96BC-3FFDF3018594}" type="slidenum">
              <a:rPr lang="en-US" smtClean="0"/>
              <a:pPr/>
              <a:t>16</a:t>
            </a:fld>
            <a:endParaRPr lang="en-US"/>
          </a:p>
        </p:txBody>
      </p:sp>
      <p:pic>
        <p:nvPicPr>
          <p:cNvPr id="7" name="Picture 6"/>
          <p:cNvPicPr>
            <a:picLocks noChangeAspect="1"/>
          </p:cNvPicPr>
          <p:nvPr/>
        </p:nvPicPr>
        <p:blipFill>
          <a:blip r:embed="rId2"/>
          <a:stretch>
            <a:fillRect/>
          </a:stretch>
        </p:blipFill>
        <p:spPr>
          <a:xfrm>
            <a:off x="686648" y="3150976"/>
            <a:ext cx="7770703" cy="2510159"/>
          </a:xfrm>
          <a:prstGeom prst="rect">
            <a:avLst/>
          </a:prstGeom>
        </p:spPr>
      </p:pic>
    </p:spTree>
    <p:extLst>
      <p:ext uri="{BB962C8B-B14F-4D97-AF65-F5344CB8AC3E}">
        <p14:creationId xmlns:p14="http://schemas.microsoft.com/office/powerpoint/2010/main" val="2162114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2CF56-70C9-49A3-9135-D9FA0D65C3BC}"/>
              </a:ext>
            </a:extLst>
          </p:cNvPr>
          <p:cNvSpPr>
            <a:spLocks noGrp="1"/>
          </p:cNvSpPr>
          <p:nvPr>
            <p:ph type="title"/>
          </p:nvPr>
        </p:nvSpPr>
        <p:spPr/>
        <p:txBody>
          <a:bodyPr/>
          <a:lstStyle/>
          <a:p>
            <a:r>
              <a:rPr lang="en-US" dirty="0" smtClean="0"/>
              <a:t>Step 10</a:t>
            </a:r>
            <a:r>
              <a:rPr lang="en-US" sz="1800" dirty="0"/>
              <a:t/>
            </a:r>
            <a:br>
              <a:rPr lang="en-US" sz="1800" dirty="0"/>
            </a:br>
            <a:r>
              <a:rPr lang="en-US" sz="1800" dirty="0">
                <a:solidFill>
                  <a:schemeClr val="accent4"/>
                </a:solidFill>
              </a:rPr>
              <a:t>Part </a:t>
            </a:r>
            <a:r>
              <a:rPr lang="en-US" sz="1800" dirty="0" smtClean="0">
                <a:solidFill>
                  <a:schemeClr val="accent4"/>
                </a:solidFill>
              </a:rPr>
              <a:t>1</a:t>
            </a:r>
            <a:endParaRPr lang="en-US" sz="1800" dirty="0">
              <a:solidFill>
                <a:schemeClr val="accent4"/>
              </a:solidFill>
            </a:endParaRPr>
          </a:p>
        </p:txBody>
      </p:sp>
      <p:sp>
        <p:nvSpPr>
          <p:cNvPr id="3" name="Content Placeholder 2">
            <a:extLst>
              <a:ext uri="{FF2B5EF4-FFF2-40B4-BE49-F238E27FC236}">
                <a16:creationId xmlns:a16="http://schemas.microsoft.com/office/drawing/2014/main" xmlns="" id="{4162CF23-5E32-4EB8-A802-51F7BCA65905}"/>
              </a:ext>
            </a:extLst>
          </p:cNvPr>
          <p:cNvSpPr>
            <a:spLocks noGrp="1"/>
          </p:cNvSpPr>
          <p:nvPr>
            <p:ph sz="half" idx="1"/>
          </p:nvPr>
        </p:nvSpPr>
        <p:spPr/>
        <p:txBody>
          <a:bodyPr/>
          <a:lstStyle/>
          <a:p>
            <a:r>
              <a:rPr lang="en-US" sz="2000" dirty="0"/>
              <a:t>The service information tab requires you to enter the </a:t>
            </a:r>
            <a:r>
              <a:rPr lang="en-US" sz="2000" dirty="0">
                <a:solidFill>
                  <a:schemeClr val="accent4"/>
                </a:solidFill>
              </a:rPr>
              <a:t>Service </a:t>
            </a:r>
            <a:r>
              <a:rPr lang="en-US" sz="2000" dirty="0" smtClean="0">
                <a:solidFill>
                  <a:schemeClr val="accent4"/>
                </a:solidFill>
              </a:rPr>
              <a:t>Facility</a:t>
            </a:r>
            <a:r>
              <a:rPr lang="en-US" sz="2000" dirty="0" smtClean="0"/>
              <a:t>. Users </a:t>
            </a:r>
            <a:r>
              <a:rPr lang="en-US" sz="2000" dirty="0"/>
              <a:t>will also be required to set the </a:t>
            </a:r>
            <a:r>
              <a:rPr lang="en-US" sz="2000" dirty="0">
                <a:solidFill>
                  <a:schemeClr val="accent4"/>
                </a:solidFill>
              </a:rPr>
              <a:t>Modifiers</a:t>
            </a:r>
            <a:r>
              <a:rPr lang="en-US" sz="2000" dirty="0"/>
              <a:t>, in which you choose if the service is a </a:t>
            </a:r>
            <a:r>
              <a:rPr lang="en-US" sz="2000" dirty="0">
                <a:solidFill>
                  <a:schemeClr val="accent4"/>
                </a:solidFill>
              </a:rPr>
              <a:t>Rental</a:t>
            </a:r>
            <a:r>
              <a:rPr lang="en-US" sz="2000" dirty="0"/>
              <a:t> or </a:t>
            </a:r>
            <a:r>
              <a:rPr lang="en-US" sz="2000" dirty="0" smtClean="0">
                <a:solidFill>
                  <a:schemeClr val="accent4"/>
                </a:solidFill>
              </a:rPr>
              <a:t>Purchase</a:t>
            </a:r>
            <a:r>
              <a:rPr lang="en-US" sz="2000" dirty="0" smtClean="0"/>
              <a:t>. Users </a:t>
            </a:r>
            <a:r>
              <a:rPr lang="en-US" sz="2000" dirty="0"/>
              <a:t>also will be required to select the number of units of each service. The Modifier and Details Button are explained below.</a:t>
            </a:r>
          </a:p>
          <a:p>
            <a:endParaRPr lang="en-US" sz="2000" dirty="0" smtClean="0"/>
          </a:p>
          <a:p>
            <a:r>
              <a:rPr lang="en-US" sz="2000" dirty="0" smtClean="0"/>
              <a:t>G)</a:t>
            </a:r>
            <a:endParaRPr lang="en-US" sz="2000" dirty="0"/>
          </a:p>
          <a:p>
            <a:pPr lvl="1"/>
            <a:endParaRPr lang="en-US" dirty="0"/>
          </a:p>
        </p:txBody>
      </p:sp>
      <p:sp>
        <p:nvSpPr>
          <p:cNvPr id="4" name="Date Placeholder 3">
            <a:extLst>
              <a:ext uri="{FF2B5EF4-FFF2-40B4-BE49-F238E27FC236}">
                <a16:creationId xmlns:a16="http://schemas.microsoft.com/office/drawing/2014/main" xmlns="" id="{1D3B09D1-7DF7-47C8-B01A-4D3C58CA4A40}"/>
              </a:ext>
            </a:extLst>
          </p:cNvPr>
          <p:cNvSpPr>
            <a:spLocks noGrp="1"/>
          </p:cNvSpPr>
          <p:nvPr>
            <p:ph type="dt" sz="half" idx="10"/>
          </p:nvPr>
        </p:nvSpPr>
        <p:spPr/>
        <p:txBody>
          <a:bodyPr/>
          <a:lstStyle/>
          <a:p>
            <a:fld id="{1DA15F81-6B6A-435B-946D-CA6DEB2AC469}" type="datetime1">
              <a:rPr lang="en-US" smtClean="0"/>
              <a:t>3/4/2019</a:t>
            </a:fld>
            <a:endParaRPr lang="en-US"/>
          </a:p>
        </p:txBody>
      </p:sp>
      <p:sp>
        <p:nvSpPr>
          <p:cNvPr id="5" name="Footer Placeholder 4">
            <a:extLst>
              <a:ext uri="{FF2B5EF4-FFF2-40B4-BE49-F238E27FC236}">
                <a16:creationId xmlns:a16="http://schemas.microsoft.com/office/drawing/2014/main" xmlns="" id="{6D61287D-9323-482D-BBC6-956785EE90B9}"/>
              </a:ext>
            </a:extLst>
          </p:cNvPr>
          <p:cNvSpPr>
            <a:spLocks noGrp="1"/>
          </p:cNvSpPr>
          <p:nvPr>
            <p:ph type="ftr" sz="quarter" idx="11"/>
          </p:nvPr>
        </p:nvSpPr>
        <p:spPr/>
        <p:txBody>
          <a:bodyPr/>
          <a:lstStyle/>
          <a:p>
            <a:r>
              <a:rPr lang="en-US"/>
              <a:t>Copyright information or presentation title here</a:t>
            </a:r>
          </a:p>
        </p:txBody>
      </p:sp>
      <p:sp>
        <p:nvSpPr>
          <p:cNvPr id="6" name="Slide Number Placeholder 5">
            <a:extLst>
              <a:ext uri="{FF2B5EF4-FFF2-40B4-BE49-F238E27FC236}">
                <a16:creationId xmlns:a16="http://schemas.microsoft.com/office/drawing/2014/main" xmlns="" id="{DE7D2029-F79A-4F7C-B3CC-83E13C87FF32}"/>
              </a:ext>
            </a:extLst>
          </p:cNvPr>
          <p:cNvSpPr>
            <a:spLocks noGrp="1"/>
          </p:cNvSpPr>
          <p:nvPr>
            <p:ph type="sldNum" sz="quarter" idx="12"/>
          </p:nvPr>
        </p:nvSpPr>
        <p:spPr/>
        <p:txBody>
          <a:bodyPr/>
          <a:lstStyle/>
          <a:p>
            <a:fld id="{3486C3E1-94F4-4C1F-96BC-3FFDF3018594}" type="slidenum">
              <a:rPr lang="en-US" smtClean="0"/>
              <a:pPr/>
              <a:t>17</a:t>
            </a:fld>
            <a:endParaRPr lang="en-US"/>
          </a:p>
        </p:txBody>
      </p:sp>
      <p:pic>
        <p:nvPicPr>
          <p:cNvPr id="7" name="Picture 6"/>
          <p:cNvPicPr>
            <a:picLocks noChangeAspect="1"/>
          </p:cNvPicPr>
          <p:nvPr/>
        </p:nvPicPr>
        <p:blipFill>
          <a:blip r:embed="rId2"/>
          <a:stretch>
            <a:fillRect/>
          </a:stretch>
        </p:blipFill>
        <p:spPr>
          <a:xfrm>
            <a:off x="740664" y="3693652"/>
            <a:ext cx="7662671" cy="1869669"/>
          </a:xfrm>
          <a:prstGeom prst="rect">
            <a:avLst/>
          </a:prstGeom>
        </p:spPr>
      </p:pic>
    </p:spTree>
    <p:extLst>
      <p:ext uri="{BB962C8B-B14F-4D97-AF65-F5344CB8AC3E}">
        <p14:creationId xmlns:p14="http://schemas.microsoft.com/office/powerpoint/2010/main" val="2636823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2CF56-70C9-49A3-9135-D9FA0D65C3BC}"/>
              </a:ext>
            </a:extLst>
          </p:cNvPr>
          <p:cNvSpPr>
            <a:spLocks noGrp="1"/>
          </p:cNvSpPr>
          <p:nvPr>
            <p:ph type="title"/>
          </p:nvPr>
        </p:nvSpPr>
        <p:spPr/>
        <p:txBody>
          <a:bodyPr/>
          <a:lstStyle/>
          <a:p>
            <a:r>
              <a:rPr lang="en-US" dirty="0" smtClean="0"/>
              <a:t>Step 10</a:t>
            </a:r>
            <a:r>
              <a:rPr lang="en-US" dirty="0"/>
              <a:t/>
            </a:r>
            <a:br>
              <a:rPr lang="en-US" dirty="0"/>
            </a:br>
            <a:r>
              <a:rPr lang="en-US" sz="1800" dirty="0" smtClean="0">
                <a:solidFill>
                  <a:schemeClr val="accent4"/>
                </a:solidFill>
              </a:rPr>
              <a:t>Part 2</a:t>
            </a:r>
            <a:endParaRPr lang="en-US" sz="1800" dirty="0">
              <a:solidFill>
                <a:schemeClr val="accent4"/>
              </a:solidFill>
            </a:endParaRPr>
          </a:p>
        </p:txBody>
      </p:sp>
      <p:sp>
        <p:nvSpPr>
          <p:cNvPr id="3" name="Content Placeholder 2">
            <a:extLst>
              <a:ext uri="{FF2B5EF4-FFF2-40B4-BE49-F238E27FC236}">
                <a16:creationId xmlns:a16="http://schemas.microsoft.com/office/drawing/2014/main" xmlns="" id="{4162CF23-5E32-4EB8-A802-51F7BCA65905}"/>
              </a:ext>
            </a:extLst>
          </p:cNvPr>
          <p:cNvSpPr>
            <a:spLocks noGrp="1"/>
          </p:cNvSpPr>
          <p:nvPr>
            <p:ph sz="half" idx="1"/>
          </p:nvPr>
        </p:nvSpPr>
        <p:spPr/>
        <p:txBody>
          <a:bodyPr/>
          <a:lstStyle/>
          <a:p>
            <a:r>
              <a:rPr lang="en-US" sz="2000" dirty="0"/>
              <a:t>These screens show what will be displayed </a:t>
            </a:r>
            <a:r>
              <a:rPr lang="en-US" sz="2000" dirty="0" smtClean="0"/>
              <a:t>once </a:t>
            </a:r>
            <a:r>
              <a:rPr lang="en-US" sz="2000" dirty="0"/>
              <a:t>the Modifiers and Details buttons have been </a:t>
            </a:r>
            <a:r>
              <a:rPr lang="en-US" sz="2000" dirty="0" smtClean="0"/>
              <a:t>selected. You will be required </a:t>
            </a:r>
            <a:r>
              <a:rPr lang="en-US" sz="2000" dirty="0"/>
              <a:t>to select Modifier and the </a:t>
            </a:r>
            <a:r>
              <a:rPr lang="en-US" sz="2000" dirty="0" smtClean="0"/>
              <a:t>number </a:t>
            </a:r>
            <a:r>
              <a:rPr lang="en-US" sz="2000" dirty="0"/>
              <a:t>of U</a:t>
            </a:r>
            <a:r>
              <a:rPr lang="en-US" sz="2000" dirty="0" smtClean="0"/>
              <a:t>nits.</a:t>
            </a:r>
            <a:endParaRPr lang="en-US" sz="2000" dirty="0"/>
          </a:p>
          <a:p>
            <a:pPr lvl="1"/>
            <a:endParaRPr lang="en-US" dirty="0"/>
          </a:p>
        </p:txBody>
      </p:sp>
      <p:sp>
        <p:nvSpPr>
          <p:cNvPr id="4" name="Date Placeholder 3">
            <a:extLst>
              <a:ext uri="{FF2B5EF4-FFF2-40B4-BE49-F238E27FC236}">
                <a16:creationId xmlns:a16="http://schemas.microsoft.com/office/drawing/2014/main" xmlns="" id="{1D3B09D1-7DF7-47C8-B01A-4D3C58CA4A40}"/>
              </a:ext>
            </a:extLst>
          </p:cNvPr>
          <p:cNvSpPr>
            <a:spLocks noGrp="1"/>
          </p:cNvSpPr>
          <p:nvPr>
            <p:ph type="dt" sz="half" idx="10"/>
          </p:nvPr>
        </p:nvSpPr>
        <p:spPr/>
        <p:txBody>
          <a:bodyPr/>
          <a:lstStyle/>
          <a:p>
            <a:fld id="{1DA15F81-6B6A-435B-946D-CA6DEB2AC469}" type="datetime1">
              <a:rPr lang="en-US" smtClean="0"/>
              <a:t>3/4/2019</a:t>
            </a:fld>
            <a:endParaRPr lang="en-US"/>
          </a:p>
        </p:txBody>
      </p:sp>
      <p:sp>
        <p:nvSpPr>
          <p:cNvPr id="5" name="Footer Placeholder 4">
            <a:extLst>
              <a:ext uri="{FF2B5EF4-FFF2-40B4-BE49-F238E27FC236}">
                <a16:creationId xmlns:a16="http://schemas.microsoft.com/office/drawing/2014/main" xmlns="" id="{6D61287D-9323-482D-BBC6-956785EE90B9}"/>
              </a:ext>
            </a:extLst>
          </p:cNvPr>
          <p:cNvSpPr>
            <a:spLocks noGrp="1"/>
          </p:cNvSpPr>
          <p:nvPr>
            <p:ph type="ftr" sz="quarter" idx="11"/>
          </p:nvPr>
        </p:nvSpPr>
        <p:spPr/>
        <p:txBody>
          <a:bodyPr/>
          <a:lstStyle/>
          <a:p>
            <a:r>
              <a:rPr lang="en-US"/>
              <a:t>Copyright information or presentation title here</a:t>
            </a:r>
          </a:p>
        </p:txBody>
      </p:sp>
      <p:sp>
        <p:nvSpPr>
          <p:cNvPr id="6" name="Slide Number Placeholder 5">
            <a:extLst>
              <a:ext uri="{FF2B5EF4-FFF2-40B4-BE49-F238E27FC236}">
                <a16:creationId xmlns:a16="http://schemas.microsoft.com/office/drawing/2014/main" xmlns="" id="{DE7D2029-F79A-4F7C-B3CC-83E13C87FF32}"/>
              </a:ext>
            </a:extLst>
          </p:cNvPr>
          <p:cNvSpPr>
            <a:spLocks noGrp="1"/>
          </p:cNvSpPr>
          <p:nvPr>
            <p:ph type="sldNum" sz="quarter" idx="12"/>
          </p:nvPr>
        </p:nvSpPr>
        <p:spPr/>
        <p:txBody>
          <a:bodyPr/>
          <a:lstStyle/>
          <a:p>
            <a:fld id="{3486C3E1-94F4-4C1F-96BC-3FFDF3018594}" type="slidenum">
              <a:rPr lang="en-US" smtClean="0"/>
              <a:pPr/>
              <a:t>18</a:t>
            </a:fld>
            <a:endParaRPr lang="en-US"/>
          </a:p>
        </p:txBody>
      </p:sp>
      <p:pic>
        <p:nvPicPr>
          <p:cNvPr id="7" name="Picture 6"/>
          <p:cNvPicPr>
            <a:picLocks noChangeAspect="1"/>
          </p:cNvPicPr>
          <p:nvPr/>
        </p:nvPicPr>
        <p:blipFill>
          <a:blip r:embed="rId2"/>
          <a:stretch>
            <a:fillRect/>
          </a:stretch>
        </p:blipFill>
        <p:spPr>
          <a:xfrm>
            <a:off x="4548489" y="2421348"/>
            <a:ext cx="4197853" cy="3384229"/>
          </a:xfrm>
          <a:prstGeom prst="rect">
            <a:avLst/>
          </a:prstGeom>
        </p:spPr>
      </p:pic>
      <p:pic>
        <p:nvPicPr>
          <p:cNvPr id="8" name="Picture 7"/>
          <p:cNvPicPr>
            <a:picLocks noChangeAspect="1"/>
          </p:cNvPicPr>
          <p:nvPr/>
        </p:nvPicPr>
        <p:blipFill>
          <a:blip r:embed="rId3"/>
          <a:stretch>
            <a:fillRect/>
          </a:stretch>
        </p:blipFill>
        <p:spPr>
          <a:xfrm>
            <a:off x="347013" y="2988611"/>
            <a:ext cx="4063453" cy="2221744"/>
          </a:xfrm>
          <a:prstGeom prst="rect">
            <a:avLst/>
          </a:prstGeom>
        </p:spPr>
      </p:pic>
    </p:spTree>
    <p:extLst>
      <p:ext uri="{BB962C8B-B14F-4D97-AF65-F5344CB8AC3E}">
        <p14:creationId xmlns:p14="http://schemas.microsoft.com/office/powerpoint/2010/main" val="1720256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2CF56-70C9-49A3-9135-D9FA0D65C3BC}"/>
              </a:ext>
            </a:extLst>
          </p:cNvPr>
          <p:cNvSpPr>
            <a:spLocks noGrp="1"/>
          </p:cNvSpPr>
          <p:nvPr>
            <p:ph type="title"/>
          </p:nvPr>
        </p:nvSpPr>
        <p:spPr/>
        <p:txBody>
          <a:bodyPr/>
          <a:lstStyle/>
          <a:p>
            <a:r>
              <a:rPr lang="en-US" dirty="0" smtClean="0"/>
              <a:t>Step 10</a:t>
            </a:r>
            <a:r>
              <a:rPr lang="en-US" dirty="0"/>
              <a:t/>
            </a:r>
            <a:br>
              <a:rPr lang="en-US" dirty="0"/>
            </a:br>
            <a:r>
              <a:rPr lang="en-US" sz="1800" dirty="0" smtClean="0">
                <a:solidFill>
                  <a:schemeClr val="accent4"/>
                </a:solidFill>
              </a:rPr>
              <a:t>Part 3</a:t>
            </a:r>
            <a:endParaRPr lang="en-US" sz="1800" dirty="0">
              <a:solidFill>
                <a:schemeClr val="accent4"/>
              </a:solidFill>
            </a:endParaRPr>
          </a:p>
        </p:txBody>
      </p:sp>
      <p:sp>
        <p:nvSpPr>
          <p:cNvPr id="3" name="Content Placeholder 2">
            <a:extLst>
              <a:ext uri="{FF2B5EF4-FFF2-40B4-BE49-F238E27FC236}">
                <a16:creationId xmlns:a16="http://schemas.microsoft.com/office/drawing/2014/main" xmlns="" id="{4162CF23-5E32-4EB8-A802-51F7BCA65905}"/>
              </a:ext>
            </a:extLst>
          </p:cNvPr>
          <p:cNvSpPr>
            <a:spLocks noGrp="1"/>
          </p:cNvSpPr>
          <p:nvPr>
            <p:ph sz="half" idx="1"/>
          </p:nvPr>
        </p:nvSpPr>
        <p:spPr>
          <a:xfrm>
            <a:off x="274320" y="1463040"/>
            <a:ext cx="8595360" cy="1011219"/>
          </a:xfrm>
        </p:spPr>
        <p:txBody>
          <a:bodyPr/>
          <a:lstStyle/>
          <a:p>
            <a:r>
              <a:rPr lang="en-US" sz="2000" dirty="0"/>
              <a:t>This screen shows how the service information tab will look once all required information in entered.</a:t>
            </a:r>
          </a:p>
          <a:p>
            <a:r>
              <a:rPr lang="en-US" sz="2000" dirty="0"/>
              <a:t>G. 2</a:t>
            </a:r>
            <a:r>
              <a:rPr lang="en-US" sz="2000" dirty="0" smtClean="0"/>
              <a:t>)</a:t>
            </a:r>
            <a:endParaRPr lang="en-US" sz="2000" dirty="0"/>
          </a:p>
          <a:p>
            <a:pPr lvl="1"/>
            <a:endParaRPr lang="en-US" dirty="0"/>
          </a:p>
        </p:txBody>
      </p:sp>
      <p:sp>
        <p:nvSpPr>
          <p:cNvPr id="4" name="Date Placeholder 3">
            <a:extLst>
              <a:ext uri="{FF2B5EF4-FFF2-40B4-BE49-F238E27FC236}">
                <a16:creationId xmlns:a16="http://schemas.microsoft.com/office/drawing/2014/main" xmlns="" id="{1D3B09D1-7DF7-47C8-B01A-4D3C58CA4A40}"/>
              </a:ext>
            </a:extLst>
          </p:cNvPr>
          <p:cNvSpPr>
            <a:spLocks noGrp="1"/>
          </p:cNvSpPr>
          <p:nvPr>
            <p:ph type="dt" sz="half" idx="10"/>
          </p:nvPr>
        </p:nvSpPr>
        <p:spPr/>
        <p:txBody>
          <a:bodyPr/>
          <a:lstStyle/>
          <a:p>
            <a:fld id="{1DA15F81-6B6A-435B-946D-CA6DEB2AC469}" type="datetime1">
              <a:rPr lang="en-US" smtClean="0"/>
              <a:t>3/4/2019</a:t>
            </a:fld>
            <a:endParaRPr lang="en-US"/>
          </a:p>
        </p:txBody>
      </p:sp>
      <p:sp>
        <p:nvSpPr>
          <p:cNvPr id="5" name="Footer Placeholder 4">
            <a:extLst>
              <a:ext uri="{FF2B5EF4-FFF2-40B4-BE49-F238E27FC236}">
                <a16:creationId xmlns:a16="http://schemas.microsoft.com/office/drawing/2014/main" xmlns="" id="{6D61287D-9323-482D-BBC6-956785EE90B9}"/>
              </a:ext>
            </a:extLst>
          </p:cNvPr>
          <p:cNvSpPr>
            <a:spLocks noGrp="1"/>
          </p:cNvSpPr>
          <p:nvPr>
            <p:ph type="ftr" sz="quarter" idx="11"/>
          </p:nvPr>
        </p:nvSpPr>
        <p:spPr/>
        <p:txBody>
          <a:bodyPr/>
          <a:lstStyle/>
          <a:p>
            <a:r>
              <a:rPr lang="en-US"/>
              <a:t>Copyright information or presentation title here</a:t>
            </a:r>
          </a:p>
        </p:txBody>
      </p:sp>
      <p:sp>
        <p:nvSpPr>
          <p:cNvPr id="6" name="Slide Number Placeholder 5">
            <a:extLst>
              <a:ext uri="{FF2B5EF4-FFF2-40B4-BE49-F238E27FC236}">
                <a16:creationId xmlns:a16="http://schemas.microsoft.com/office/drawing/2014/main" xmlns="" id="{DE7D2029-F79A-4F7C-B3CC-83E13C87FF32}"/>
              </a:ext>
            </a:extLst>
          </p:cNvPr>
          <p:cNvSpPr>
            <a:spLocks noGrp="1"/>
          </p:cNvSpPr>
          <p:nvPr>
            <p:ph type="sldNum" sz="quarter" idx="12"/>
          </p:nvPr>
        </p:nvSpPr>
        <p:spPr/>
        <p:txBody>
          <a:bodyPr/>
          <a:lstStyle/>
          <a:p>
            <a:fld id="{3486C3E1-94F4-4C1F-96BC-3FFDF3018594}" type="slidenum">
              <a:rPr lang="en-US" smtClean="0"/>
              <a:pPr/>
              <a:t>19</a:t>
            </a:fld>
            <a:endParaRPr lang="en-US"/>
          </a:p>
        </p:txBody>
      </p:sp>
      <p:sp>
        <p:nvSpPr>
          <p:cNvPr id="7" name="Content Placeholder 2">
            <a:extLst>
              <a:ext uri="{FF2B5EF4-FFF2-40B4-BE49-F238E27FC236}">
                <a16:creationId xmlns:a16="http://schemas.microsoft.com/office/drawing/2014/main" xmlns="" id="{4162CF23-5E32-4EB8-A802-51F7BCA65905}"/>
              </a:ext>
            </a:extLst>
          </p:cNvPr>
          <p:cNvSpPr txBox="1">
            <a:spLocks/>
          </p:cNvSpPr>
          <p:nvPr/>
        </p:nvSpPr>
        <p:spPr>
          <a:xfrm>
            <a:off x="274320" y="5111676"/>
            <a:ext cx="8595360" cy="1011219"/>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buFont typeface="Arial" panose="020B0604020202020204" pitchFamily="34" charset="0"/>
              <a:buNone/>
              <a:defRPr lang="en-US" sz="1600" kern="1200" dirty="0" smtClean="0">
                <a:solidFill>
                  <a:schemeClr val="tx1"/>
                </a:solidFill>
                <a:latin typeface="Arial" panose="020B0604020202020204" pitchFamily="34" charset="0"/>
                <a:ea typeface="+mn-ea"/>
                <a:cs typeface="Arial" panose="020B0604020202020204" pitchFamily="34" charset="0"/>
              </a:defRPr>
            </a:lvl1pPr>
            <a:lvl2pPr marL="173736" indent="-173736" algn="l" defTabSz="914400" rtl="0" eaLnBrk="1" latinLnBrk="0" hangingPunct="1">
              <a:lnSpc>
                <a:spcPct val="100000"/>
              </a:lnSpc>
              <a:spcBef>
                <a:spcPts val="9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347472"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521208" indent="-173736" algn="l" defTabSz="914400" rtl="0" eaLnBrk="1" latinLnBrk="0" hangingPunct="1">
              <a:lnSpc>
                <a:spcPct val="100000"/>
              </a:lnSpc>
              <a:spcBef>
                <a:spcPts val="300"/>
              </a:spcBef>
              <a:buFont typeface="Wingdings" panose="05000000000000000000" pitchFamily="2" charset="2"/>
              <a:buChar char="§"/>
              <a:defRPr lang="en-US" sz="1600" kern="1200" dirty="0">
                <a:solidFill>
                  <a:schemeClr val="tx1"/>
                </a:solidFill>
                <a:latin typeface="Arial" panose="020B0604020202020204" pitchFamily="34" charset="0"/>
                <a:ea typeface="+mn-ea"/>
                <a:cs typeface="Arial" panose="020B0604020202020204" pitchFamily="34" charset="0"/>
              </a:defRPr>
            </a:lvl4pPr>
            <a:lvl5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6pPr>
            <a:lvl7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7pPr>
            <a:lvl8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8pPr>
            <a:lvl9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9pPr>
          </a:lstStyle>
          <a:p>
            <a:r>
              <a:rPr lang="en-US" sz="2000" dirty="0"/>
              <a:t>The additional notes tab is for you to enter any notes that want to enter, as well as attach any documents into the authorization. The notes and attachments are not required.</a:t>
            </a:r>
          </a:p>
        </p:txBody>
      </p:sp>
      <p:pic>
        <p:nvPicPr>
          <p:cNvPr id="8" name="Picture 7"/>
          <p:cNvPicPr>
            <a:picLocks noChangeAspect="1"/>
          </p:cNvPicPr>
          <p:nvPr/>
        </p:nvPicPr>
        <p:blipFill>
          <a:blip r:embed="rId2"/>
          <a:stretch>
            <a:fillRect/>
          </a:stretch>
        </p:blipFill>
        <p:spPr>
          <a:xfrm>
            <a:off x="551490" y="2774382"/>
            <a:ext cx="7769549" cy="1933010"/>
          </a:xfrm>
          <a:prstGeom prst="rect">
            <a:avLst/>
          </a:prstGeom>
        </p:spPr>
      </p:pic>
    </p:spTree>
    <p:extLst>
      <p:ext uri="{BB962C8B-B14F-4D97-AF65-F5344CB8AC3E}">
        <p14:creationId xmlns:p14="http://schemas.microsoft.com/office/powerpoint/2010/main" val="3412262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Agenda</a:t>
            </a:r>
            <a:endParaRPr lang="en-US" sz="3600" dirty="0"/>
          </a:p>
        </p:txBody>
      </p:sp>
      <p:sp>
        <p:nvSpPr>
          <p:cNvPr id="3" name="Date Placeholder 2"/>
          <p:cNvSpPr>
            <a:spLocks noGrp="1"/>
          </p:cNvSpPr>
          <p:nvPr>
            <p:ph type="dt" sz="half" idx="10"/>
          </p:nvPr>
        </p:nvSpPr>
        <p:spPr/>
        <p:txBody>
          <a:bodyPr/>
          <a:lstStyle/>
          <a:p>
            <a:fld id="{C826FC84-E7D8-4E76-B275-FAB4B4B5ECF6}" type="datetime1">
              <a:rPr lang="en-US" smtClean="0"/>
              <a:t>3/4/2019</a:t>
            </a:fld>
            <a:endParaRPr lang="en-US"/>
          </a:p>
        </p:txBody>
      </p:sp>
      <p:sp>
        <p:nvSpPr>
          <p:cNvPr id="4" name="Footer Placeholder 3"/>
          <p:cNvSpPr>
            <a:spLocks noGrp="1"/>
          </p:cNvSpPr>
          <p:nvPr>
            <p:ph type="ftr" sz="quarter" idx="11"/>
          </p:nvPr>
        </p:nvSpPr>
        <p:spPr/>
        <p:txBody>
          <a:bodyPr/>
          <a:lstStyle/>
          <a:p>
            <a:r>
              <a:rPr lang="en-US" smtClean="0"/>
              <a:t>Copyright information or prentation title here</a:t>
            </a:r>
            <a:endParaRPr lang="en-US"/>
          </a:p>
        </p:txBody>
      </p:sp>
      <p:sp>
        <p:nvSpPr>
          <p:cNvPr id="5" name="Slide Number Placeholder 4"/>
          <p:cNvSpPr>
            <a:spLocks noGrp="1"/>
          </p:cNvSpPr>
          <p:nvPr>
            <p:ph type="sldNum" sz="quarter" idx="12"/>
          </p:nvPr>
        </p:nvSpPr>
        <p:spPr/>
        <p:txBody>
          <a:bodyPr/>
          <a:lstStyle/>
          <a:p>
            <a:fld id="{3486C3E1-94F4-4C1F-96BC-3FFDF3018594}" type="slidenum">
              <a:rPr lang="en-US" smtClean="0"/>
              <a:pPr/>
              <a:t>2</a:t>
            </a:fld>
            <a:endParaRPr lang="en-US" dirty="0"/>
          </a:p>
        </p:txBody>
      </p:sp>
      <p:sp>
        <p:nvSpPr>
          <p:cNvPr id="6" name="Text Placeholder 5"/>
          <p:cNvSpPr>
            <a:spLocks noGrp="1"/>
          </p:cNvSpPr>
          <p:nvPr>
            <p:ph type="body" sz="quarter" idx="14"/>
          </p:nvPr>
        </p:nvSpPr>
        <p:spPr>
          <a:xfrm>
            <a:off x="475332" y="1523140"/>
            <a:ext cx="6900203" cy="4091276"/>
          </a:xfrm>
        </p:spPr>
        <p:txBody>
          <a:bodyPr/>
          <a:lstStyle/>
          <a:p>
            <a:pPr marL="342900" indent="-342900">
              <a:buFont typeface="Wingdings" panose="05000000000000000000" pitchFamily="2" charset="2"/>
              <a:buChar char="§"/>
            </a:pPr>
            <a:r>
              <a:rPr lang="en-US" b="1" dirty="0" smtClean="0"/>
              <a:t>User Guide Sign-On Screen</a:t>
            </a:r>
          </a:p>
          <a:p>
            <a:pPr marL="342900" indent="-342900">
              <a:buFont typeface="Wingdings" panose="05000000000000000000" pitchFamily="2" charset="2"/>
              <a:buChar char="§"/>
            </a:pPr>
            <a:r>
              <a:rPr lang="en-US" b="1" dirty="0" smtClean="0"/>
              <a:t>Introduction</a:t>
            </a:r>
          </a:p>
          <a:p>
            <a:pPr marL="342900" indent="-342900">
              <a:buFont typeface="Wingdings" panose="05000000000000000000" pitchFamily="2" charset="2"/>
              <a:buChar char="§"/>
            </a:pPr>
            <a:r>
              <a:rPr lang="en-US" b="1" dirty="0" smtClean="0"/>
              <a:t>Logging In</a:t>
            </a:r>
          </a:p>
          <a:p>
            <a:pPr marL="342900" indent="-342900">
              <a:buFont typeface="Wingdings" panose="05000000000000000000" pitchFamily="2" charset="2"/>
              <a:buChar char="§"/>
            </a:pPr>
            <a:r>
              <a:rPr lang="en-US" b="1" dirty="0" smtClean="0"/>
              <a:t>Steps 1 through 13</a:t>
            </a:r>
          </a:p>
          <a:p>
            <a:pPr marL="342900" indent="-342900">
              <a:buFont typeface="Wingdings" panose="05000000000000000000" pitchFamily="2" charset="2"/>
              <a:buChar char="§"/>
            </a:pPr>
            <a:r>
              <a:rPr lang="en-US" b="1" dirty="0" smtClean="0"/>
              <a:t>Authorization Rules</a:t>
            </a:r>
            <a:endParaRPr lang="en-US" sz="2300" b="1" dirty="0"/>
          </a:p>
        </p:txBody>
      </p:sp>
    </p:spTree>
    <p:extLst>
      <p:ext uri="{BB962C8B-B14F-4D97-AF65-F5344CB8AC3E}">
        <p14:creationId xmlns:p14="http://schemas.microsoft.com/office/powerpoint/2010/main" val="99422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2CF56-70C9-49A3-9135-D9FA0D65C3BC}"/>
              </a:ext>
            </a:extLst>
          </p:cNvPr>
          <p:cNvSpPr>
            <a:spLocks noGrp="1"/>
          </p:cNvSpPr>
          <p:nvPr>
            <p:ph type="title"/>
          </p:nvPr>
        </p:nvSpPr>
        <p:spPr/>
        <p:txBody>
          <a:bodyPr/>
          <a:lstStyle/>
          <a:p>
            <a:r>
              <a:rPr lang="en-US" dirty="0" smtClean="0"/>
              <a:t>Step 11</a:t>
            </a:r>
            <a:r>
              <a:rPr lang="en-US" dirty="0"/>
              <a:t/>
            </a:r>
            <a:br>
              <a:rPr lang="en-US" dirty="0"/>
            </a:br>
            <a:r>
              <a:rPr lang="en-US" sz="1800" dirty="0">
                <a:solidFill>
                  <a:schemeClr val="accent4"/>
                </a:solidFill>
              </a:rPr>
              <a:t>Optional subtitle Arial 18pt, Dark Red</a:t>
            </a:r>
          </a:p>
        </p:txBody>
      </p:sp>
      <p:sp>
        <p:nvSpPr>
          <p:cNvPr id="3" name="Content Placeholder 2">
            <a:extLst>
              <a:ext uri="{FF2B5EF4-FFF2-40B4-BE49-F238E27FC236}">
                <a16:creationId xmlns:a16="http://schemas.microsoft.com/office/drawing/2014/main" xmlns="" id="{4162CF23-5E32-4EB8-A802-51F7BCA65905}"/>
              </a:ext>
            </a:extLst>
          </p:cNvPr>
          <p:cNvSpPr>
            <a:spLocks noGrp="1"/>
          </p:cNvSpPr>
          <p:nvPr>
            <p:ph sz="half" idx="1"/>
          </p:nvPr>
        </p:nvSpPr>
        <p:spPr/>
        <p:txBody>
          <a:bodyPr/>
          <a:lstStyle/>
          <a:p>
            <a:r>
              <a:rPr lang="en-US" sz="2000" dirty="0"/>
              <a:t>After completing the notes and attachments (when required</a:t>
            </a:r>
            <a:r>
              <a:rPr lang="en-US" sz="2000" dirty="0" smtClean="0"/>
              <a:t>), </a:t>
            </a:r>
            <a:r>
              <a:rPr lang="en-US" sz="2000" dirty="0"/>
              <a:t>users are to </a:t>
            </a:r>
            <a:r>
              <a:rPr lang="en-US" sz="2000" dirty="0" smtClean="0"/>
              <a:t>ensure all </a:t>
            </a:r>
            <a:r>
              <a:rPr lang="en-US" sz="2000" dirty="0"/>
              <a:t>information on all the tabs </a:t>
            </a:r>
            <a:r>
              <a:rPr lang="en-US" sz="2000" dirty="0" smtClean="0"/>
              <a:t>is accurate. Once verified, </a:t>
            </a:r>
            <a:r>
              <a:rPr lang="en-US" sz="2000" dirty="0"/>
              <a:t>you may then submit the authorization by </a:t>
            </a:r>
            <a:r>
              <a:rPr lang="en-US" sz="2000" dirty="0" smtClean="0"/>
              <a:t>clicking </a:t>
            </a:r>
            <a:r>
              <a:rPr lang="en-US" sz="2000" dirty="0"/>
              <a:t>on the </a:t>
            </a:r>
            <a:r>
              <a:rPr lang="en-US" sz="2000" dirty="0" smtClean="0">
                <a:solidFill>
                  <a:schemeClr val="accent4"/>
                </a:solidFill>
              </a:rPr>
              <a:t>Submit </a:t>
            </a:r>
            <a:r>
              <a:rPr lang="en-US" sz="2000" dirty="0" smtClean="0"/>
              <a:t>button</a:t>
            </a:r>
            <a:r>
              <a:rPr lang="en-US" sz="2000" dirty="0"/>
              <a:t>.</a:t>
            </a:r>
          </a:p>
          <a:p>
            <a:r>
              <a:rPr lang="en-US" sz="2000" dirty="0"/>
              <a:t>H</a:t>
            </a:r>
            <a:r>
              <a:rPr lang="en-US" sz="2000" dirty="0" smtClean="0"/>
              <a:t>)</a:t>
            </a:r>
            <a:endParaRPr lang="en-US" sz="2000" dirty="0"/>
          </a:p>
        </p:txBody>
      </p:sp>
      <p:sp>
        <p:nvSpPr>
          <p:cNvPr id="4" name="Date Placeholder 3">
            <a:extLst>
              <a:ext uri="{FF2B5EF4-FFF2-40B4-BE49-F238E27FC236}">
                <a16:creationId xmlns:a16="http://schemas.microsoft.com/office/drawing/2014/main" xmlns="" id="{1D3B09D1-7DF7-47C8-B01A-4D3C58CA4A40}"/>
              </a:ext>
            </a:extLst>
          </p:cNvPr>
          <p:cNvSpPr>
            <a:spLocks noGrp="1"/>
          </p:cNvSpPr>
          <p:nvPr>
            <p:ph type="dt" sz="half" idx="10"/>
          </p:nvPr>
        </p:nvSpPr>
        <p:spPr/>
        <p:txBody>
          <a:bodyPr/>
          <a:lstStyle/>
          <a:p>
            <a:fld id="{1DA15F81-6B6A-435B-946D-CA6DEB2AC469}" type="datetime1">
              <a:rPr lang="en-US" smtClean="0"/>
              <a:t>3/4/2019</a:t>
            </a:fld>
            <a:endParaRPr lang="en-US"/>
          </a:p>
        </p:txBody>
      </p:sp>
      <p:sp>
        <p:nvSpPr>
          <p:cNvPr id="5" name="Footer Placeholder 4">
            <a:extLst>
              <a:ext uri="{FF2B5EF4-FFF2-40B4-BE49-F238E27FC236}">
                <a16:creationId xmlns:a16="http://schemas.microsoft.com/office/drawing/2014/main" xmlns="" id="{6D61287D-9323-482D-BBC6-956785EE90B9}"/>
              </a:ext>
            </a:extLst>
          </p:cNvPr>
          <p:cNvSpPr>
            <a:spLocks noGrp="1"/>
          </p:cNvSpPr>
          <p:nvPr>
            <p:ph type="ftr" sz="quarter" idx="11"/>
          </p:nvPr>
        </p:nvSpPr>
        <p:spPr/>
        <p:txBody>
          <a:bodyPr/>
          <a:lstStyle/>
          <a:p>
            <a:r>
              <a:rPr lang="en-US"/>
              <a:t>Copyright information or presentation title here</a:t>
            </a:r>
          </a:p>
        </p:txBody>
      </p:sp>
      <p:sp>
        <p:nvSpPr>
          <p:cNvPr id="6" name="Slide Number Placeholder 5">
            <a:extLst>
              <a:ext uri="{FF2B5EF4-FFF2-40B4-BE49-F238E27FC236}">
                <a16:creationId xmlns:a16="http://schemas.microsoft.com/office/drawing/2014/main" xmlns="" id="{DE7D2029-F79A-4F7C-B3CC-83E13C87FF32}"/>
              </a:ext>
            </a:extLst>
          </p:cNvPr>
          <p:cNvSpPr>
            <a:spLocks noGrp="1"/>
          </p:cNvSpPr>
          <p:nvPr>
            <p:ph type="sldNum" sz="quarter" idx="12"/>
          </p:nvPr>
        </p:nvSpPr>
        <p:spPr/>
        <p:txBody>
          <a:bodyPr/>
          <a:lstStyle/>
          <a:p>
            <a:fld id="{3486C3E1-94F4-4C1F-96BC-3FFDF3018594}" type="slidenum">
              <a:rPr lang="en-US" smtClean="0"/>
              <a:pPr/>
              <a:t>20</a:t>
            </a:fld>
            <a:endParaRPr lang="en-US"/>
          </a:p>
        </p:txBody>
      </p:sp>
      <p:pic>
        <p:nvPicPr>
          <p:cNvPr id="7" name="Picture 6"/>
          <p:cNvPicPr>
            <a:picLocks noChangeAspect="1"/>
          </p:cNvPicPr>
          <p:nvPr/>
        </p:nvPicPr>
        <p:blipFill>
          <a:blip r:embed="rId2"/>
          <a:stretch>
            <a:fillRect/>
          </a:stretch>
        </p:blipFill>
        <p:spPr>
          <a:xfrm>
            <a:off x="935904" y="2442087"/>
            <a:ext cx="6812003" cy="3951514"/>
          </a:xfrm>
          <a:prstGeom prst="rect">
            <a:avLst/>
          </a:prstGeom>
        </p:spPr>
      </p:pic>
    </p:spTree>
    <p:extLst>
      <p:ext uri="{BB962C8B-B14F-4D97-AF65-F5344CB8AC3E}">
        <p14:creationId xmlns:p14="http://schemas.microsoft.com/office/powerpoint/2010/main" val="3389243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2CF56-70C9-49A3-9135-D9FA0D65C3BC}"/>
              </a:ext>
            </a:extLst>
          </p:cNvPr>
          <p:cNvSpPr>
            <a:spLocks noGrp="1"/>
          </p:cNvSpPr>
          <p:nvPr>
            <p:ph type="title"/>
          </p:nvPr>
        </p:nvSpPr>
        <p:spPr/>
        <p:txBody>
          <a:bodyPr/>
          <a:lstStyle/>
          <a:p>
            <a:r>
              <a:rPr lang="en-US" dirty="0" smtClean="0"/>
              <a:t>Step 11</a:t>
            </a:r>
            <a:r>
              <a:rPr lang="en-US" dirty="0"/>
              <a:t/>
            </a:r>
            <a:br>
              <a:rPr lang="en-US" dirty="0"/>
            </a:br>
            <a:r>
              <a:rPr lang="en-US" sz="1800" dirty="0">
                <a:solidFill>
                  <a:schemeClr val="accent4"/>
                </a:solidFill>
              </a:rPr>
              <a:t>CMHRS Registration and Authorization Forms</a:t>
            </a:r>
          </a:p>
        </p:txBody>
      </p:sp>
      <p:sp>
        <p:nvSpPr>
          <p:cNvPr id="3" name="Content Placeholder 2">
            <a:extLst>
              <a:ext uri="{FF2B5EF4-FFF2-40B4-BE49-F238E27FC236}">
                <a16:creationId xmlns:a16="http://schemas.microsoft.com/office/drawing/2014/main" xmlns="" id="{4162CF23-5E32-4EB8-A802-51F7BCA65905}"/>
              </a:ext>
            </a:extLst>
          </p:cNvPr>
          <p:cNvSpPr>
            <a:spLocks noGrp="1"/>
          </p:cNvSpPr>
          <p:nvPr>
            <p:ph sz="half" idx="1"/>
          </p:nvPr>
        </p:nvSpPr>
        <p:spPr/>
        <p:txBody>
          <a:bodyPr/>
          <a:lstStyle/>
          <a:p>
            <a:r>
              <a:rPr lang="en-US" sz="2000" dirty="0" smtClean="0"/>
              <a:t>Use of the Portal is highly encouraged for CMHRS services.</a:t>
            </a:r>
          </a:p>
          <a:p>
            <a:pPr marL="516636" lvl="1" indent="-342900"/>
            <a:r>
              <a:rPr lang="en-US" sz="1800" dirty="0" smtClean="0"/>
              <a:t>Forms will need to be attached to the portal authorization submissions</a:t>
            </a:r>
          </a:p>
          <a:p>
            <a:r>
              <a:rPr lang="en-US" sz="2000" dirty="0" smtClean="0"/>
              <a:t>Registration Form</a:t>
            </a:r>
          </a:p>
          <a:p>
            <a:r>
              <a:rPr lang="en-US" sz="2000" dirty="0" smtClean="0"/>
              <a:t>Initial Authorization Form</a:t>
            </a:r>
          </a:p>
          <a:p>
            <a:pPr marL="459486" lvl="1" indent="-285750"/>
            <a:r>
              <a:rPr lang="en-US" sz="1800" dirty="0"/>
              <a:t>ABA Behavior Therapy</a:t>
            </a:r>
          </a:p>
          <a:p>
            <a:pPr marL="459486" lvl="1" indent="-285750"/>
            <a:r>
              <a:rPr lang="en-US" sz="1800" dirty="0"/>
              <a:t>Day Treatment / PHP</a:t>
            </a:r>
          </a:p>
          <a:p>
            <a:pPr marL="459486" lvl="1" indent="-285750"/>
            <a:r>
              <a:rPr lang="en-US" sz="1800" dirty="0"/>
              <a:t>Intensive In-Home</a:t>
            </a:r>
          </a:p>
          <a:p>
            <a:pPr marL="459486" lvl="1" indent="-285750"/>
            <a:r>
              <a:rPr lang="en-US" sz="1800" dirty="0"/>
              <a:t>Intensive Community Treatment</a:t>
            </a:r>
          </a:p>
          <a:p>
            <a:pPr marL="459486" lvl="1" indent="-285750"/>
            <a:r>
              <a:rPr lang="en-US" sz="1800" dirty="0"/>
              <a:t>Mental Health Skill Building</a:t>
            </a:r>
          </a:p>
          <a:p>
            <a:pPr marL="459486" lvl="1" indent="-285750"/>
            <a:r>
              <a:rPr lang="en-US" sz="1800" dirty="0"/>
              <a:t>Psychosocial Rehabilitation</a:t>
            </a:r>
          </a:p>
          <a:p>
            <a:pPr marL="459486" lvl="1" indent="-285750"/>
            <a:r>
              <a:rPr lang="en-US" sz="1800" dirty="0"/>
              <a:t>Therapeutic Day Treatment for Adolescents / Children</a:t>
            </a:r>
          </a:p>
          <a:p>
            <a:r>
              <a:rPr lang="en-US" sz="2000" dirty="0" smtClean="0"/>
              <a:t>Continued Stay Form</a:t>
            </a:r>
            <a:endParaRPr lang="en-US" sz="2000" dirty="0"/>
          </a:p>
        </p:txBody>
      </p:sp>
      <p:sp>
        <p:nvSpPr>
          <p:cNvPr id="4" name="Date Placeholder 3">
            <a:extLst>
              <a:ext uri="{FF2B5EF4-FFF2-40B4-BE49-F238E27FC236}">
                <a16:creationId xmlns:a16="http://schemas.microsoft.com/office/drawing/2014/main" xmlns="" id="{1D3B09D1-7DF7-47C8-B01A-4D3C58CA4A40}"/>
              </a:ext>
            </a:extLst>
          </p:cNvPr>
          <p:cNvSpPr>
            <a:spLocks noGrp="1"/>
          </p:cNvSpPr>
          <p:nvPr>
            <p:ph type="dt" sz="half" idx="10"/>
          </p:nvPr>
        </p:nvSpPr>
        <p:spPr/>
        <p:txBody>
          <a:bodyPr/>
          <a:lstStyle/>
          <a:p>
            <a:fld id="{1DA15F81-6B6A-435B-946D-CA6DEB2AC469}" type="datetime1">
              <a:rPr lang="en-US" smtClean="0"/>
              <a:t>3/4/2019</a:t>
            </a:fld>
            <a:endParaRPr lang="en-US"/>
          </a:p>
        </p:txBody>
      </p:sp>
      <p:sp>
        <p:nvSpPr>
          <p:cNvPr id="5" name="Footer Placeholder 4">
            <a:extLst>
              <a:ext uri="{FF2B5EF4-FFF2-40B4-BE49-F238E27FC236}">
                <a16:creationId xmlns:a16="http://schemas.microsoft.com/office/drawing/2014/main" xmlns="" id="{6D61287D-9323-482D-BBC6-956785EE90B9}"/>
              </a:ext>
            </a:extLst>
          </p:cNvPr>
          <p:cNvSpPr>
            <a:spLocks noGrp="1"/>
          </p:cNvSpPr>
          <p:nvPr>
            <p:ph type="ftr" sz="quarter" idx="11"/>
          </p:nvPr>
        </p:nvSpPr>
        <p:spPr/>
        <p:txBody>
          <a:bodyPr/>
          <a:lstStyle/>
          <a:p>
            <a:r>
              <a:rPr lang="en-US"/>
              <a:t>Copyright information or presentation title here</a:t>
            </a:r>
          </a:p>
        </p:txBody>
      </p:sp>
      <p:sp>
        <p:nvSpPr>
          <p:cNvPr id="6" name="Slide Number Placeholder 5">
            <a:extLst>
              <a:ext uri="{FF2B5EF4-FFF2-40B4-BE49-F238E27FC236}">
                <a16:creationId xmlns:a16="http://schemas.microsoft.com/office/drawing/2014/main" xmlns="" id="{DE7D2029-F79A-4F7C-B3CC-83E13C87FF32}"/>
              </a:ext>
            </a:extLst>
          </p:cNvPr>
          <p:cNvSpPr>
            <a:spLocks noGrp="1"/>
          </p:cNvSpPr>
          <p:nvPr>
            <p:ph type="sldNum" sz="quarter" idx="12"/>
          </p:nvPr>
        </p:nvSpPr>
        <p:spPr/>
        <p:txBody>
          <a:bodyPr/>
          <a:lstStyle/>
          <a:p>
            <a:fld id="{3486C3E1-94F4-4C1F-96BC-3FFDF3018594}" type="slidenum">
              <a:rPr lang="en-US" smtClean="0"/>
              <a:pPr/>
              <a:t>21</a:t>
            </a:fld>
            <a:endParaRPr lang="en-US"/>
          </a:p>
        </p:txBody>
      </p:sp>
    </p:spTree>
    <p:extLst>
      <p:ext uri="{BB962C8B-B14F-4D97-AF65-F5344CB8AC3E}">
        <p14:creationId xmlns:p14="http://schemas.microsoft.com/office/powerpoint/2010/main" val="3808386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2CF56-70C9-49A3-9135-D9FA0D65C3BC}"/>
              </a:ext>
            </a:extLst>
          </p:cNvPr>
          <p:cNvSpPr>
            <a:spLocks noGrp="1"/>
          </p:cNvSpPr>
          <p:nvPr>
            <p:ph type="title"/>
          </p:nvPr>
        </p:nvSpPr>
        <p:spPr/>
        <p:txBody>
          <a:bodyPr/>
          <a:lstStyle/>
          <a:p>
            <a:r>
              <a:rPr lang="en-US" dirty="0" smtClean="0"/>
              <a:t>Step 1</a:t>
            </a:r>
            <a:r>
              <a:rPr lang="en-US" dirty="0"/>
              <a:t/>
            </a:r>
            <a:br>
              <a:rPr lang="en-US" dirty="0"/>
            </a:br>
            <a:r>
              <a:rPr lang="en-US" sz="1800" dirty="0">
                <a:solidFill>
                  <a:schemeClr val="accent4"/>
                </a:solidFill>
              </a:rPr>
              <a:t>CMHRS Registration </a:t>
            </a:r>
            <a:r>
              <a:rPr lang="en-US" sz="1800" dirty="0" smtClean="0">
                <a:solidFill>
                  <a:schemeClr val="accent4"/>
                </a:solidFill>
              </a:rPr>
              <a:t>vs. Authorization</a:t>
            </a:r>
            <a:endParaRPr lang="en-US" sz="1800" dirty="0">
              <a:solidFill>
                <a:schemeClr val="accent4"/>
              </a:solidFill>
            </a:endParaRPr>
          </a:p>
        </p:txBody>
      </p:sp>
      <p:sp>
        <p:nvSpPr>
          <p:cNvPr id="4" name="Date Placeholder 3">
            <a:extLst>
              <a:ext uri="{FF2B5EF4-FFF2-40B4-BE49-F238E27FC236}">
                <a16:creationId xmlns:a16="http://schemas.microsoft.com/office/drawing/2014/main" xmlns="" id="{1D3B09D1-7DF7-47C8-B01A-4D3C58CA4A40}"/>
              </a:ext>
            </a:extLst>
          </p:cNvPr>
          <p:cNvSpPr>
            <a:spLocks noGrp="1"/>
          </p:cNvSpPr>
          <p:nvPr>
            <p:ph type="dt" sz="half" idx="10"/>
          </p:nvPr>
        </p:nvSpPr>
        <p:spPr/>
        <p:txBody>
          <a:bodyPr/>
          <a:lstStyle/>
          <a:p>
            <a:fld id="{1DA15F81-6B6A-435B-946D-CA6DEB2AC469}" type="datetime1">
              <a:rPr lang="en-US" smtClean="0"/>
              <a:t>3/4/2019</a:t>
            </a:fld>
            <a:endParaRPr lang="en-US"/>
          </a:p>
        </p:txBody>
      </p:sp>
      <p:sp>
        <p:nvSpPr>
          <p:cNvPr id="5" name="Footer Placeholder 4">
            <a:extLst>
              <a:ext uri="{FF2B5EF4-FFF2-40B4-BE49-F238E27FC236}">
                <a16:creationId xmlns:a16="http://schemas.microsoft.com/office/drawing/2014/main" xmlns="" id="{6D61287D-9323-482D-BBC6-956785EE90B9}"/>
              </a:ext>
            </a:extLst>
          </p:cNvPr>
          <p:cNvSpPr>
            <a:spLocks noGrp="1"/>
          </p:cNvSpPr>
          <p:nvPr>
            <p:ph type="ftr" sz="quarter" idx="11"/>
          </p:nvPr>
        </p:nvSpPr>
        <p:spPr/>
        <p:txBody>
          <a:bodyPr/>
          <a:lstStyle/>
          <a:p>
            <a:r>
              <a:rPr lang="en-US"/>
              <a:t>Copyright information or presentation title here</a:t>
            </a:r>
          </a:p>
        </p:txBody>
      </p:sp>
      <p:sp>
        <p:nvSpPr>
          <p:cNvPr id="6" name="Slide Number Placeholder 5">
            <a:extLst>
              <a:ext uri="{FF2B5EF4-FFF2-40B4-BE49-F238E27FC236}">
                <a16:creationId xmlns:a16="http://schemas.microsoft.com/office/drawing/2014/main" xmlns="" id="{DE7D2029-F79A-4F7C-B3CC-83E13C87FF32}"/>
              </a:ext>
            </a:extLst>
          </p:cNvPr>
          <p:cNvSpPr>
            <a:spLocks noGrp="1"/>
          </p:cNvSpPr>
          <p:nvPr>
            <p:ph type="sldNum" sz="quarter" idx="12"/>
          </p:nvPr>
        </p:nvSpPr>
        <p:spPr/>
        <p:txBody>
          <a:bodyPr/>
          <a:lstStyle/>
          <a:p>
            <a:fld id="{3486C3E1-94F4-4C1F-96BC-3FFDF3018594}" type="slidenum">
              <a:rPr lang="en-US" smtClean="0"/>
              <a:pPr/>
              <a:t>22</a:t>
            </a:fld>
            <a:endParaRPr lang="en-US"/>
          </a:p>
        </p:txBody>
      </p:sp>
      <p:pic>
        <p:nvPicPr>
          <p:cNvPr id="8" name="Picture 7"/>
          <p:cNvPicPr>
            <a:picLocks noChangeAspect="1"/>
          </p:cNvPicPr>
          <p:nvPr/>
        </p:nvPicPr>
        <p:blipFill>
          <a:blip r:embed="rId2"/>
          <a:stretch>
            <a:fillRect/>
          </a:stretch>
        </p:blipFill>
        <p:spPr>
          <a:xfrm>
            <a:off x="559340" y="1444674"/>
            <a:ext cx="8078336" cy="4518783"/>
          </a:xfrm>
          <a:prstGeom prst="rect">
            <a:avLst/>
          </a:prstGeom>
        </p:spPr>
      </p:pic>
    </p:spTree>
    <p:extLst>
      <p:ext uri="{BB962C8B-B14F-4D97-AF65-F5344CB8AC3E}">
        <p14:creationId xmlns:p14="http://schemas.microsoft.com/office/powerpoint/2010/main" val="3241130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2CF56-70C9-49A3-9135-D9FA0D65C3BC}"/>
              </a:ext>
            </a:extLst>
          </p:cNvPr>
          <p:cNvSpPr>
            <a:spLocks noGrp="1"/>
          </p:cNvSpPr>
          <p:nvPr>
            <p:ph type="title"/>
          </p:nvPr>
        </p:nvSpPr>
        <p:spPr/>
        <p:txBody>
          <a:bodyPr/>
          <a:lstStyle/>
          <a:p>
            <a:r>
              <a:rPr lang="en-US" dirty="0" smtClean="0"/>
              <a:t>Step 11</a:t>
            </a:r>
            <a:r>
              <a:rPr lang="en-US" dirty="0"/>
              <a:t/>
            </a:r>
            <a:br>
              <a:rPr lang="en-US" dirty="0"/>
            </a:br>
            <a:r>
              <a:rPr lang="en-US" sz="1800" dirty="0">
                <a:solidFill>
                  <a:schemeClr val="accent4"/>
                </a:solidFill>
              </a:rPr>
              <a:t>CMHRS Registration vs. </a:t>
            </a:r>
            <a:r>
              <a:rPr lang="en-US" sz="1800" dirty="0" smtClean="0">
                <a:solidFill>
                  <a:schemeClr val="accent4"/>
                </a:solidFill>
              </a:rPr>
              <a:t>Authorization (continued)</a:t>
            </a:r>
            <a:endParaRPr lang="en-US" sz="1800" dirty="0">
              <a:solidFill>
                <a:schemeClr val="accent4"/>
              </a:solidFill>
            </a:endParaRPr>
          </a:p>
        </p:txBody>
      </p:sp>
      <p:sp>
        <p:nvSpPr>
          <p:cNvPr id="4" name="Date Placeholder 3">
            <a:extLst>
              <a:ext uri="{FF2B5EF4-FFF2-40B4-BE49-F238E27FC236}">
                <a16:creationId xmlns:a16="http://schemas.microsoft.com/office/drawing/2014/main" xmlns="" id="{1D3B09D1-7DF7-47C8-B01A-4D3C58CA4A40}"/>
              </a:ext>
            </a:extLst>
          </p:cNvPr>
          <p:cNvSpPr>
            <a:spLocks noGrp="1"/>
          </p:cNvSpPr>
          <p:nvPr>
            <p:ph type="dt" sz="half" idx="10"/>
          </p:nvPr>
        </p:nvSpPr>
        <p:spPr/>
        <p:txBody>
          <a:bodyPr/>
          <a:lstStyle/>
          <a:p>
            <a:fld id="{1DA15F81-6B6A-435B-946D-CA6DEB2AC469}" type="datetime1">
              <a:rPr lang="en-US" smtClean="0"/>
              <a:t>3/4/2019</a:t>
            </a:fld>
            <a:endParaRPr lang="en-US"/>
          </a:p>
        </p:txBody>
      </p:sp>
      <p:sp>
        <p:nvSpPr>
          <p:cNvPr id="5" name="Footer Placeholder 4">
            <a:extLst>
              <a:ext uri="{FF2B5EF4-FFF2-40B4-BE49-F238E27FC236}">
                <a16:creationId xmlns:a16="http://schemas.microsoft.com/office/drawing/2014/main" xmlns="" id="{6D61287D-9323-482D-BBC6-956785EE90B9}"/>
              </a:ext>
            </a:extLst>
          </p:cNvPr>
          <p:cNvSpPr>
            <a:spLocks noGrp="1"/>
          </p:cNvSpPr>
          <p:nvPr>
            <p:ph type="ftr" sz="quarter" idx="11"/>
          </p:nvPr>
        </p:nvSpPr>
        <p:spPr/>
        <p:txBody>
          <a:bodyPr/>
          <a:lstStyle/>
          <a:p>
            <a:r>
              <a:rPr lang="en-US"/>
              <a:t>Copyright information or presentation title here</a:t>
            </a:r>
          </a:p>
        </p:txBody>
      </p:sp>
      <p:sp>
        <p:nvSpPr>
          <p:cNvPr id="6" name="Slide Number Placeholder 5">
            <a:extLst>
              <a:ext uri="{FF2B5EF4-FFF2-40B4-BE49-F238E27FC236}">
                <a16:creationId xmlns:a16="http://schemas.microsoft.com/office/drawing/2014/main" xmlns="" id="{DE7D2029-F79A-4F7C-B3CC-83E13C87FF32}"/>
              </a:ext>
            </a:extLst>
          </p:cNvPr>
          <p:cNvSpPr>
            <a:spLocks noGrp="1"/>
          </p:cNvSpPr>
          <p:nvPr>
            <p:ph type="sldNum" sz="quarter" idx="12"/>
          </p:nvPr>
        </p:nvSpPr>
        <p:spPr/>
        <p:txBody>
          <a:bodyPr/>
          <a:lstStyle/>
          <a:p>
            <a:fld id="{3486C3E1-94F4-4C1F-96BC-3FFDF3018594}" type="slidenum">
              <a:rPr lang="en-US" smtClean="0"/>
              <a:pPr/>
              <a:t>23</a:t>
            </a:fld>
            <a:endParaRPr lang="en-US"/>
          </a:p>
        </p:txBody>
      </p:sp>
      <p:pic>
        <p:nvPicPr>
          <p:cNvPr id="8" name="Picture 7"/>
          <p:cNvPicPr>
            <a:picLocks noChangeAspect="1"/>
          </p:cNvPicPr>
          <p:nvPr/>
        </p:nvPicPr>
        <p:blipFill>
          <a:blip r:embed="rId2"/>
          <a:stretch>
            <a:fillRect/>
          </a:stretch>
        </p:blipFill>
        <p:spPr>
          <a:xfrm>
            <a:off x="569949" y="1301331"/>
            <a:ext cx="8048468" cy="4846740"/>
          </a:xfrm>
          <a:prstGeom prst="rect">
            <a:avLst/>
          </a:prstGeom>
        </p:spPr>
      </p:pic>
    </p:spTree>
    <p:extLst>
      <p:ext uri="{BB962C8B-B14F-4D97-AF65-F5344CB8AC3E}">
        <p14:creationId xmlns:p14="http://schemas.microsoft.com/office/powerpoint/2010/main" val="1642999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2CF56-70C9-49A3-9135-D9FA0D65C3BC}"/>
              </a:ext>
            </a:extLst>
          </p:cNvPr>
          <p:cNvSpPr>
            <a:spLocks noGrp="1"/>
          </p:cNvSpPr>
          <p:nvPr>
            <p:ph type="title"/>
          </p:nvPr>
        </p:nvSpPr>
        <p:spPr/>
        <p:txBody>
          <a:bodyPr/>
          <a:lstStyle/>
          <a:p>
            <a:r>
              <a:rPr lang="en-US" dirty="0" smtClean="0"/>
              <a:t>Step 12</a:t>
            </a:r>
            <a:endParaRPr lang="en-US" sz="1800" dirty="0">
              <a:solidFill>
                <a:schemeClr val="accent4"/>
              </a:solidFill>
            </a:endParaRPr>
          </a:p>
        </p:txBody>
      </p:sp>
      <p:sp>
        <p:nvSpPr>
          <p:cNvPr id="3" name="Content Placeholder 2">
            <a:extLst>
              <a:ext uri="{FF2B5EF4-FFF2-40B4-BE49-F238E27FC236}">
                <a16:creationId xmlns:a16="http://schemas.microsoft.com/office/drawing/2014/main" xmlns="" id="{4162CF23-5E32-4EB8-A802-51F7BCA65905}"/>
              </a:ext>
            </a:extLst>
          </p:cNvPr>
          <p:cNvSpPr>
            <a:spLocks noGrp="1"/>
          </p:cNvSpPr>
          <p:nvPr>
            <p:ph sz="half" idx="1"/>
          </p:nvPr>
        </p:nvSpPr>
        <p:spPr/>
        <p:txBody>
          <a:bodyPr/>
          <a:lstStyle/>
          <a:p>
            <a:r>
              <a:rPr lang="en-US" sz="2000" dirty="0"/>
              <a:t>Once you have submitted the </a:t>
            </a:r>
            <a:r>
              <a:rPr lang="en-US" sz="2000" dirty="0" smtClean="0"/>
              <a:t>authorization </a:t>
            </a:r>
            <a:r>
              <a:rPr lang="en-US" sz="2000" dirty="0"/>
              <a:t>you will be prompted to enter your contact information. The users name will </a:t>
            </a:r>
            <a:r>
              <a:rPr lang="en-US" sz="2000" dirty="0" smtClean="0"/>
              <a:t>auto-populate</a:t>
            </a:r>
            <a:r>
              <a:rPr lang="en-US" sz="2000" dirty="0"/>
              <a:t>, and the user will be required to enter a phone </a:t>
            </a:r>
            <a:r>
              <a:rPr lang="en-US" sz="2000" dirty="0" smtClean="0"/>
              <a:t>number.</a:t>
            </a:r>
            <a:endParaRPr lang="en-US" sz="2000" dirty="0"/>
          </a:p>
          <a:p>
            <a:pPr lvl="1"/>
            <a:endParaRPr lang="en-US" dirty="0"/>
          </a:p>
        </p:txBody>
      </p:sp>
      <p:sp>
        <p:nvSpPr>
          <p:cNvPr id="4" name="Date Placeholder 3">
            <a:extLst>
              <a:ext uri="{FF2B5EF4-FFF2-40B4-BE49-F238E27FC236}">
                <a16:creationId xmlns:a16="http://schemas.microsoft.com/office/drawing/2014/main" xmlns="" id="{1D3B09D1-7DF7-47C8-B01A-4D3C58CA4A40}"/>
              </a:ext>
            </a:extLst>
          </p:cNvPr>
          <p:cNvSpPr>
            <a:spLocks noGrp="1"/>
          </p:cNvSpPr>
          <p:nvPr>
            <p:ph type="dt" sz="half" idx="10"/>
          </p:nvPr>
        </p:nvSpPr>
        <p:spPr/>
        <p:txBody>
          <a:bodyPr/>
          <a:lstStyle/>
          <a:p>
            <a:fld id="{1DA15F81-6B6A-435B-946D-CA6DEB2AC469}" type="datetime1">
              <a:rPr lang="en-US" smtClean="0"/>
              <a:t>3/4/2019</a:t>
            </a:fld>
            <a:endParaRPr lang="en-US"/>
          </a:p>
        </p:txBody>
      </p:sp>
      <p:sp>
        <p:nvSpPr>
          <p:cNvPr id="5" name="Footer Placeholder 4">
            <a:extLst>
              <a:ext uri="{FF2B5EF4-FFF2-40B4-BE49-F238E27FC236}">
                <a16:creationId xmlns:a16="http://schemas.microsoft.com/office/drawing/2014/main" xmlns="" id="{6D61287D-9323-482D-BBC6-956785EE90B9}"/>
              </a:ext>
            </a:extLst>
          </p:cNvPr>
          <p:cNvSpPr>
            <a:spLocks noGrp="1"/>
          </p:cNvSpPr>
          <p:nvPr>
            <p:ph type="ftr" sz="quarter" idx="11"/>
          </p:nvPr>
        </p:nvSpPr>
        <p:spPr/>
        <p:txBody>
          <a:bodyPr/>
          <a:lstStyle/>
          <a:p>
            <a:r>
              <a:rPr lang="en-US"/>
              <a:t>Copyright information or presentation title here</a:t>
            </a:r>
          </a:p>
        </p:txBody>
      </p:sp>
      <p:sp>
        <p:nvSpPr>
          <p:cNvPr id="6" name="Slide Number Placeholder 5">
            <a:extLst>
              <a:ext uri="{FF2B5EF4-FFF2-40B4-BE49-F238E27FC236}">
                <a16:creationId xmlns:a16="http://schemas.microsoft.com/office/drawing/2014/main" xmlns="" id="{DE7D2029-F79A-4F7C-B3CC-83E13C87FF32}"/>
              </a:ext>
            </a:extLst>
          </p:cNvPr>
          <p:cNvSpPr>
            <a:spLocks noGrp="1"/>
          </p:cNvSpPr>
          <p:nvPr>
            <p:ph type="sldNum" sz="quarter" idx="12"/>
          </p:nvPr>
        </p:nvSpPr>
        <p:spPr/>
        <p:txBody>
          <a:bodyPr/>
          <a:lstStyle/>
          <a:p>
            <a:fld id="{3486C3E1-94F4-4C1F-96BC-3FFDF3018594}" type="slidenum">
              <a:rPr lang="en-US" smtClean="0"/>
              <a:pPr/>
              <a:t>24</a:t>
            </a:fld>
            <a:endParaRPr lang="en-US"/>
          </a:p>
        </p:txBody>
      </p:sp>
      <p:pic>
        <p:nvPicPr>
          <p:cNvPr id="7" name="Picture 6"/>
          <p:cNvPicPr>
            <a:picLocks noChangeAspect="1"/>
          </p:cNvPicPr>
          <p:nvPr/>
        </p:nvPicPr>
        <p:blipFill>
          <a:blip r:embed="rId2"/>
          <a:stretch>
            <a:fillRect/>
          </a:stretch>
        </p:blipFill>
        <p:spPr>
          <a:xfrm>
            <a:off x="1751982" y="2560876"/>
            <a:ext cx="5640036" cy="3506063"/>
          </a:xfrm>
          <a:prstGeom prst="rect">
            <a:avLst/>
          </a:prstGeom>
        </p:spPr>
      </p:pic>
    </p:spTree>
    <p:extLst>
      <p:ext uri="{BB962C8B-B14F-4D97-AF65-F5344CB8AC3E}">
        <p14:creationId xmlns:p14="http://schemas.microsoft.com/office/powerpoint/2010/main" val="2489438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2CF56-70C9-49A3-9135-D9FA0D65C3BC}"/>
              </a:ext>
            </a:extLst>
          </p:cNvPr>
          <p:cNvSpPr>
            <a:spLocks noGrp="1"/>
          </p:cNvSpPr>
          <p:nvPr>
            <p:ph type="title"/>
          </p:nvPr>
        </p:nvSpPr>
        <p:spPr/>
        <p:txBody>
          <a:bodyPr/>
          <a:lstStyle/>
          <a:p>
            <a:r>
              <a:rPr lang="en-US" dirty="0" smtClean="0"/>
              <a:t>Step 13</a:t>
            </a:r>
            <a:r>
              <a:rPr lang="en-US" dirty="0"/>
              <a:t/>
            </a:r>
            <a:br>
              <a:rPr lang="en-US" dirty="0"/>
            </a:br>
            <a:r>
              <a:rPr lang="en-US" sz="1800" dirty="0" smtClean="0">
                <a:solidFill>
                  <a:schemeClr val="accent4"/>
                </a:solidFill>
              </a:rPr>
              <a:t>Part 1</a:t>
            </a:r>
            <a:endParaRPr lang="en-US" sz="1800" dirty="0">
              <a:solidFill>
                <a:schemeClr val="accent4"/>
              </a:solidFill>
            </a:endParaRPr>
          </a:p>
        </p:txBody>
      </p:sp>
      <p:sp>
        <p:nvSpPr>
          <p:cNvPr id="3" name="Content Placeholder 2">
            <a:extLst>
              <a:ext uri="{FF2B5EF4-FFF2-40B4-BE49-F238E27FC236}">
                <a16:creationId xmlns:a16="http://schemas.microsoft.com/office/drawing/2014/main" xmlns="" id="{4162CF23-5E32-4EB8-A802-51F7BCA65905}"/>
              </a:ext>
            </a:extLst>
          </p:cNvPr>
          <p:cNvSpPr>
            <a:spLocks noGrp="1"/>
          </p:cNvSpPr>
          <p:nvPr>
            <p:ph sz="half" idx="1"/>
          </p:nvPr>
        </p:nvSpPr>
        <p:spPr>
          <a:xfrm>
            <a:off x="274320" y="1463040"/>
            <a:ext cx="8595360" cy="2088234"/>
          </a:xfrm>
        </p:spPr>
        <p:txBody>
          <a:bodyPr/>
          <a:lstStyle/>
          <a:p>
            <a:r>
              <a:rPr lang="en-US" sz="2000" dirty="0"/>
              <a:t>After entering your contact information, the user will be required to view and </a:t>
            </a:r>
            <a:r>
              <a:rPr lang="en-US" sz="2000" dirty="0" smtClean="0"/>
              <a:t>check that they </a:t>
            </a:r>
            <a:r>
              <a:rPr lang="en-US" sz="2000" dirty="0"/>
              <a:t>have read the disclaimer and then click </a:t>
            </a:r>
            <a:r>
              <a:rPr lang="en-US" sz="2000" dirty="0">
                <a:solidFill>
                  <a:schemeClr val="accent4"/>
                </a:solidFill>
              </a:rPr>
              <a:t>Yes</a:t>
            </a:r>
            <a:r>
              <a:rPr lang="en-US" sz="2000" dirty="0"/>
              <a:t> to submit the request. On this </a:t>
            </a:r>
            <a:r>
              <a:rPr lang="en-US" sz="2000" dirty="0" smtClean="0"/>
              <a:t>screen, </a:t>
            </a:r>
            <a:r>
              <a:rPr lang="en-US" sz="2000" dirty="0"/>
              <a:t>the user will also be able to submit another </a:t>
            </a:r>
            <a:r>
              <a:rPr lang="en-US" sz="2000" dirty="0" smtClean="0"/>
              <a:t>authorization </a:t>
            </a:r>
            <a:r>
              <a:rPr lang="en-US" sz="2000" dirty="0"/>
              <a:t>request (optional) that can include if checked, requesting information and diagnoses.</a:t>
            </a:r>
          </a:p>
          <a:p>
            <a:r>
              <a:rPr lang="en-US" sz="2000" dirty="0"/>
              <a:t>J</a:t>
            </a:r>
            <a:r>
              <a:rPr lang="en-US" sz="2000" dirty="0" smtClean="0"/>
              <a:t>)</a:t>
            </a:r>
            <a:endParaRPr lang="en-US" sz="2000" dirty="0"/>
          </a:p>
          <a:p>
            <a:pPr lvl="1"/>
            <a:endParaRPr lang="en-US" dirty="0"/>
          </a:p>
        </p:txBody>
      </p:sp>
      <p:sp>
        <p:nvSpPr>
          <p:cNvPr id="4" name="Date Placeholder 3">
            <a:extLst>
              <a:ext uri="{FF2B5EF4-FFF2-40B4-BE49-F238E27FC236}">
                <a16:creationId xmlns:a16="http://schemas.microsoft.com/office/drawing/2014/main" xmlns="" id="{1D3B09D1-7DF7-47C8-B01A-4D3C58CA4A40}"/>
              </a:ext>
            </a:extLst>
          </p:cNvPr>
          <p:cNvSpPr>
            <a:spLocks noGrp="1"/>
          </p:cNvSpPr>
          <p:nvPr>
            <p:ph type="dt" sz="half" idx="10"/>
          </p:nvPr>
        </p:nvSpPr>
        <p:spPr/>
        <p:txBody>
          <a:bodyPr/>
          <a:lstStyle/>
          <a:p>
            <a:fld id="{1DA15F81-6B6A-435B-946D-CA6DEB2AC469}" type="datetime1">
              <a:rPr lang="en-US" smtClean="0"/>
              <a:t>3/4/2019</a:t>
            </a:fld>
            <a:endParaRPr lang="en-US"/>
          </a:p>
        </p:txBody>
      </p:sp>
      <p:sp>
        <p:nvSpPr>
          <p:cNvPr id="5" name="Footer Placeholder 4">
            <a:extLst>
              <a:ext uri="{FF2B5EF4-FFF2-40B4-BE49-F238E27FC236}">
                <a16:creationId xmlns:a16="http://schemas.microsoft.com/office/drawing/2014/main" xmlns="" id="{6D61287D-9323-482D-BBC6-956785EE90B9}"/>
              </a:ext>
            </a:extLst>
          </p:cNvPr>
          <p:cNvSpPr>
            <a:spLocks noGrp="1"/>
          </p:cNvSpPr>
          <p:nvPr>
            <p:ph type="ftr" sz="quarter" idx="11"/>
          </p:nvPr>
        </p:nvSpPr>
        <p:spPr/>
        <p:txBody>
          <a:bodyPr/>
          <a:lstStyle/>
          <a:p>
            <a:r>
              <a:rPr lang="en-US"/>
              <a:t>Copyright information or presentation title here</a:t>
            </a:r>
          </a:p>
        </p:txBody>
      </p:sp>
      <p:sp>
        <p:nvSpPr>
          <p:cNvPr id="6" name="Slide Number Placeholder 5">
            <a:extLst>
              <a:ext uri="{FF2B5EF4-FFF2-40B4-BE49-F238E27FC236}">
                <a16:creationId xmlns:a16="http://schemas.microsoft.com/office/drawing/2014/main" xmlns="" id="{DE7D2029-F79A-4F7C-B3CC-83E13C87FF32}"/>
              </a:ext>
            </a:extLst>
          </p:cNvPr>
          <p:cNvSpPr>
            <a:spLocks noGrp="1"/>
          </p:cNvSpPr>
          <p:nvPr>
            <p:ph type="sldNum" sz="quarter" idx="12"/>
          </p:nvPr>
        </p:nvSpPr>
        <p:spPr/>
        <p:txBody>
          <a:bodyPr/>
          <a:lstStyle/>
          <a:p>
            <a:fld id="{3486C3E1-94F4-4C1F-96BC-3FFDF3018594}" type="slidenum">
              <a:rPr lang="en-US" smtClean="0"/>
              <a:pPr/>
              <a:t>25</a:t>
            </a:fld>
            <a:endParaRPr lang="en-US"/>
          </a:p>
        </p:txBody>
      </p:sp>
      <p:pic>
        <p:nvPicPr>
          <p:cNvPr id="7" name="Picture 6"/>
          <p:cNvPicPr>
            <a:picLocks noChangeAspect="1"/>
          </p:cNvPicPr>
          <p:nvPr/>
        </p:nvPicPr>
        <p:blipFill>
          <a:blip r:embed="rId2"/>
          <a:stretch>
            <a:fillRect/>
          </a:stretch>
        </p:blipFill>
        <p:spPr>
          <a:xfrm>
            <a:off x="1903593" y="3128698"/>
            <a:ext cx="5336814" cy="3002039"/>
          </a:xfrm>
          <a:prstGeom prst="rect">
            <a:avLst/>
          </a:prstGeom>
        </p:spPr>
      </p:pic>
    </p:spTree>
    <p:extLst>
      <p:ext uri="{BB962C8B-B14F-4D97-AF65-F5344CB8AC3E}">
        <p14:creationId xmlns:p14="http://schemas.microsoft.com/office/powerpoint/2010/main" val="286980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2CF56-70C9-49A3-9135-D9FA0D65C3BC}"/>
              </a:ext>
            </a:extLst>
          </p:cNvPr>
          <p:cNvSpPr>
            <a:spLocks noGrp="1"/>
          </p:cNvSpPr>
          <p:nvPr>
            <p:ph type="title"/>
          </p:nvPr>
        </p:nvSpPr>
        <p:spPr/>
        <p:txBody>
          <a:bodyPr/>
          <a:lstStyle/>
          <a:p>
            <a:r>
              <a:rPr lang="en-US" dirty="0" smtClean="0"/>
              <a:t>Step 13</a:t>
            </a:r>
            <a:r>
              <a:rPr lang="en-US" dirty="0"/>
              <a:t/>
            </a:r>
            <a:br>
              <a:rPr lang="en-US" dirty="0"/>
            </a:br>
            <a:r>
              <a:rPr lang="en-US" sz="1800" dirty="0" smtClean="0">
                <a:solidFill>
                  <a:schemeClr val="accent4"/>
                </a:solidFill>
              </a:rPr>
              <a:t>Part 2</a:t>
            </a:r>
            <a:endParaRPr lang="en-US" sz="1800" dirty="0">
              <a:solidFill>
                <a:schemeClr val="accent4"/>
              </a:solidFill>
            </a:endParaRPr>
          </a:p>
        </p:txBody>
      </p:sp>
      <p:sp>
        <p:nvSpPr>
          <p:cNvPr id="3" name="Content Placeholder 2">
            <a:extLst>
              <a:ext uri="{FF2B5EF4-FFF2-40B4-BE49-F238E27FC236}">
                <a16:creationId xmlns:a16="http://schemas.microsoft.com/office/drawing/2014/main" xmlns="" id="{4162CF23-5E32-4EB8-A802-51F7BCA65905}"/>
              </a:ext>
            </a:extLst>
          </p:cNvPr>
          <p:cNvSpPr>
            <a:spLocks noGrp="1"/>
          </p:cNvSpPr>
          <p:nvPr>
            <p:ph sz="half" idx="1"/>
          </p:nvPr>
        </p:nvSpPr>
        <p:spPr/>
        <p:txBody>
          <a:bodyPr/>
          <a:lstStyle/>
          <a:p>
            <a:r>
              <a:rPr lang="en-US" sz="2000" dirty="0"/>
              <a:t>After you submit your authorization your Status will either automatically authorize or pend, which is displayed below.</a:t>
            </a:r>
          </a:p>
          <a:p>
            <a:r>
              <a:rPr lang="en-US" sz="2000" dirty="0"/>
              <a:t>K</a:t>
            </a:r>
            <a:r>
              <a:rPr lang="en-US" sz="2000" dirty="0" smtClean="0"/>
              <a:t>)</a:t>
            </a:r>
            <a:endParaRPr lang="en-US" sz="2000" dirty="0"/>
          </a:p>
          <a:p>
            <a:pPr lvl="1"/>
            <a:endParaRPr lang="en-US" dirty="0"/>
          </a:p>
        </p:txBody>
      </p:sp>
      <p:sp>
        <p:nvSpPr>
          <p:cNvPr id="4" name="Date Placeholder 3">
            <a:extLst>
              <a:ext uri="{FF2B5EF4-FFF2-40B4-BE49-F238E27FC236}">
                <a16:creationId xmlns:a16="http://schemas.microsoft.com/office/drawing/2014/main" xmlns="" id="{1D3B09D1-7DF7-47C8-B01A-4D3C58CA4A40}"/>
              </a:ext>
            </a:extLst>
          </p:cNvPr>
          <p:cNvSpPr>
            <a:spLocks noGrp="1"/>
          </p:cNvSpPr>
          <p:nvPr>
            <p:ph type="dt" sz="half" idx="10"/>
          </p:nvPr>
        </p:nvSpPr>
        <p:spPr/>
        <p:txBody>
          <a:bodyPr/>
          <a:lstStyle/>
          <a:p>
            <a:fld id="{1DA15F81-6B6A-435B-946D-CA6DEB2AC469}" type="datetime1">
              <a:rPr lang="en-US" smtClean="0"/>
              <a:t>3/4/2019</a:t>
            </a:fld>
            <a:endParaRPr lang="en-US"/>
          </a:p>
        </p:txBody>
      </p:sp>
      <p:sp>
        <p:nvSpPr>
          <p:cNvPr id="5" name="Footer Placeholder 4">
            <a:extLst>
              <a:ext uri="{FF2B5EF4-FFF2-40B4-BE49-F238E27FC236}">
                <a16:creationId xmlns:a16="http://schemas.microsoft.com/office/drawing/2014/main" xmlns="" id="{6D61287D-9323-482D-BBC6-956785EE90B9}"/>
              </a:ext>
            </a:extLst>
          </p:cNvPr>
          <p:cNvSpPr>
            <a:spLocks noGrp="1"/>
          </p:cNvSpPr>
          <p:nvPr>
            <p:ph type="ftr" sz="quarter" idx="11"/>
          </p:nvPr>
        </p:nvSpPr>
        <p:spPr/>
        <p:txBody>
          <a:bodyPr/>
          <a:lstStyle/>
          <a:p>
            <a:r>
              <a:rPr lang="en-US"/>
              <a:t>Copyright information or presentation title here</a:t>
            </a:r>
          </a:p>
        </p:txBody>
      </p:sp>
      <p:sp>
        <p:nvSpPr>
          <p:cNvPr id="6" name="Slide Number Placeholder 5">
            <a:extLst>
              <a:ext uri="{FF2B5EF4-FFF2-40B4-BE49-F238E27FC236}">
                <a16:creationId xmlns:a16="http://schemas.microsoft.com/office/drawing/2014/main" xmlns="" id="{DE7D2029-F79A-4F7C-B3CC-83E13C87FF32}"/>
              </a:ext>
            </a:extLst>
          </p:cNvPr>
          <p:cNvSpPr>
            <a:spLocks noGrp="1"/>
          </p:cNvSpPr>
          <p:nvPr>
            <p:ph type="sldNum" sz="quarter" idx="12"/>
          </p:nvPr>
        </p:nvSpPr>
        <p:spPr/>
        <p:txBody>
          <a:bodyPr/>
          <a:lstStyle/>
          <a:p>
            <a:fld id="{3486C3E1-94F4-4C1F-96BC-3FFDF3018594}" type="slidenum">
              <a:rPr lang="en-US" smtClean="0"/>
              <a:pPr/>
              <a:t>26</a:t>
            </a:fld>
            <a:endParaRPr lang="en-US"/>
          </a:p>
        </p:txBody>
      </p:sp>
      <p:pic>
        <p:nvPicPr>
          <p:cNvPr id="7" name="Picture 6"/>
          <p:cNvPicPr>
            <a:picLocks noChangeAspect="1"/>
          </p:cNvPicPr>
          <p:nvPr/>
        </p:nvPicPr>
        <p:blipFill>
          <a:blip r:embed="rId2"/>
          <a:stretch>
            <a:fillRect/>
          </a:stretch>
        </p:blipFill>
        <p:spPr>
          <a:xfrm>
            <a:off x="351564" y="3033789"/>
            <a:ext cx="8440872" cy="1718964"/>
          </a:xfrm>
          <a:prstGeom prst="rect">
            <a:avLst/>
          </a:prstGeom>
        </p:spPr>
      </p:pic>
    </p:spTree>
    <p:extLst>
      <p:ext uri="{BB962C8B-B14F-4D97-AF65-F5344CB8AC3E}">
        <p14:creationId xmlns:p14="http://schemas.microsoft.com/office/powerpoint/2010/main" val="609351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2CF56-70C9-49A3-9135-D9FA0D65C3BC}"/>
              </a:ext>
            </a:extLst>
          </p:cNvPr>
          <p:cNvSpPr>
            <a:spLocks noGrp="1"/>
          </p:cNvSpPr>
          <p:nvPr>
            <p:ph type="title"/>
          </p:nvPr>
        </p:nvSpPr>
        <p:spPr/>
        <p:txBody>
          <a:bodyPr/>
          <a:lstStyle/>
          <a:p>
            <a:r>
              <a:rPr lang="en-US" dirty="0" smtClean="0"/>
              <a:t>Clear Coverage – Authorization Rules</a:t>
            </a:r>
            <a:r>
              <a:rPr lang="en-US" dirty="0"/>
              <a:t/>
            </a:r>
            <a:br>
              <a:rPr lang="en-US" dirty="0"/>
            </a:br>
            <a:r>
              <a:rPr lang="en-US" sz="1800" dirty="0" smtClean="0">
                <a:solidFill>
                  <a:schemeClr val="accent4"/>
                </a:solidFill>
              </a:rPr>
              <a:t>Part 1</a:t>
            </a:r>
            <a:endParaRPr lang="en-US" sz="1800" dirty="0">
              <a:solidFill>
                <a:schemeClr val="accent4"/>
              </a:solidFill>
            </a:endParaRPr>
          </a:p>
        </p:txBody>
      </p:sp>
      <p:sp>
        <p:nvSpPr>
          <p:cNvPr id="3" name="Content Placeholder 2">
            <a:extLst>
              <a:ext uri="{FF2B5EF4-FFF2-40B4-BE49-F238E27FC236}">
                <a16:creationId xmlns:a16="http://schemas.microsoft.com/office/drawing/2014/main" xmlns="" id="{4162CF23-5E32-4EB8-A802-51F7BCA65905}"/>
              </a:ext>
            </a:extLst>
          </p:cNvPr>
          <p:cNvSpPr>
            <a:spLocks noGrp="1"/>
          </p:cNvSpPr>
          <p:nvPr>
            <p:ph sz="half" idx="1"/>
          </p:nvPr>
        </p:nvSpPr>
        <p:spPr/>
        <p:txBody>
          <a:bodyPr/>
          <a:lstStyle/>
          <a:p>
            <a:r>
              <a:rPr lang="en-US" sz="2000" dirty="0"/>
              <a:t>Clear Coverage is configured to auto-approve or pend authorizations based on the Referral Coordinator (RC) Approval List and the NPA list. </a:t>
            </a:r>
            <a:r>
              <a:rPr lang="en-US" sz="2000" dirty="0" smtClean="0"/>
              <a:t>These </a:t>
            </a:r>
            <a:r>
              <a:rPr lang="en-US" sz="2000" dirty="0"/>
              <a:t>guidelines are designated as “rules” and can be found in both VITAL and Clear Coverage.</a:t>
            </a:r>
          </a:p>
          <a:p>
            <a:endParaRPr lang="en-US" sz="2000" dirty="0"/>
          </a:p>
          <a:p>
            <a:r>
              <a:rPr lang="en-US" sz="2000" dirty="0"/>
              <a:t>To locate the </a:t>
            </a:r>
            <a:r>
              <a:rPr lang="en-US" sz="2000" dirty="0" smtClean="0"/>
              <a:t>rules </a:t>
            </a:r>
            <a:r>
              <a:rPr lang="en-US" sz="2000" dirty="0"/>
              <a:t>applied to auto-approved or pended authorizations in VITAL, go </a:t>
            </a:r>
            <a:r>
              <a:rPr lang="en-US" sz="2000" dirty="0" smtClean="0"/>
              <a:t>to:</a:t>
            </a:r>
          </a:p>
          <a:p>
            <a:pPr marL="516636" lvl="1" indent="-342900"/>
            <a:r>
              <a:rPr lang="en-US" sz="2000" dirty="0">
                <a:solidFill>
                  <a:schemeClr val="accent4"/>
                </a:solidFill>
              </a:rPr>
              <a:t>Main</a:t>
            </a:r>
            <a:r>
              <a:rPr lang="en-US" sz="2000" dirty="0" smtClean="0"/>
              <a:t>, then</a:t>
            </a:r>
          </a:p>
          <a:p>
            <a:pPr marL="516636" lvl="1" indent="-342900"/>
            <a:r>
              <a:rPr lang="en-US" sz="2000" dirty="0">
                <a:solidFill>
                  <a:schemeClr val="accent4"/>
                </a:solidFill>
              </a:rPr>
              <a:t>Documents</a:t>
            </a:r>
            <a:r>
              <a:rPr lang="en-US" sz="2000" dirty="0" smtClean="0"/>
              <a:t>, then </a:t>
            </a:r>
          </a:p>
          <a:p>
            <a:pPr marL="516636" lvl="1" indent="-342900"/>
            <a:r>
              <a:rPr lang="en-US" sz="2000" dirty="0">
                <a:solidFill>
                  <a:schemeClr val="accent4"/>
                </a:solidFill>
              </a:rPr>
              <a:t>Notes</a:t>
            </a:r>
            <a:r>
              <a:rPr lang="en-US" sz="2000" dirty="0" smtClean="0"/>
              <a:t> </a:t>
            </a:r>
          </a:p>
          <a:p>
            <a:r>
              <a:rPr lang="en-US" sz="2000" dirty="0" smtClean="0"/>
              <a:t>and </a:t>
            </a:r>
            <a:r>
              <a:rPr lang="en-US" sz="2000" dirty="0"/>
              <a:t>look for note type “Clear </a:t>
            </a:r>
            <a:r>
              <a:rPr lang="en-US" sz="2000" dirty="0" smtClean="0"/>
              <a:t>Coverage”. </a:t>
            </a:r>
            <a:r>
              <a:rPr lang="en-US" sz="2000" dirty="0"/>
              <a:t>The note containing the rule will state “Decision for Group </a:t>
            </a:r>
            <a:r>
              <a:rPr lang="en-US" sz="2000" dirty="0" smtClean="0"/>
              <a:t>Status”.</a:t>
            </a:r>
            <a:endParaRPr lang="en-US" dirty="0"/>
          </a:p>
        </p:txBody>
      </p:sp>
      <p:sp>
        <p:nvSpPr>
          <p:cNvPr id="4" name="Date Placeholder 3">
            <a:extLst>
              <a:ext uri="{FF2B5EF4-FFF2-40B4-BE49-F238E27FC236}">
                <a16:creationId xmlns:a16="http://schemas.microsoft.com/office/drawing/2014/main" xmlns="" id="{1D3B09D1-7DF7-47C8-B01A-4D3C58CA4A40}"/>
              </a:ext>
            </a:extLst>
          </p:cNvPr>
          <p:cNvSpPr>
            <a:spLocks noGrp="1"/>
          </p:cNvSpPr>
          <p:nvPr>
            <p:ph type="dt" sz="half" idx="10"/>
          </p:nvPr>
        </p:nvSpPr>
        <p:spPr/>
        <p:txBody>
          <a:bodyPr/>
          <a:lstStyle/>
          <a:p>
            <a:fld id="{1DA15F81-6B6A-435B-946D-CA6DEB2AC469}" type="datetime1">
              <a:rPr lang="en-US" smtClean="0"/>
              <a:t>3/4/2019</a:t>
            </a:fld>
            <a:endParaRPr lang="en-US"/>
          </a:p>
        </p:txBody>
      </p:sp>
      <p:sp>
        <p:nvSpPr>
          <p:cNvPr id="5" name="Footer Placeholder 4">
            <a:extLst>
              <a:ext uri="{FF2B5EF4-FFF2-40B4-BE49-F238E27FC236}">
                <a16:creationId xmlns:a16="http://schemas.microsoft.com/office/drawing/2014/main" xmlns="" id="{6D61287D-9323-482D-BBC6-956785EE90B9}"/>
              </a:ext>
            </a:extLst>
          </p:cNvPr>
          <p:cNvSpPr>
            <a:spLocks noGrp="1"/>
          </p:cNvSpPr>
          <p:nvPr>
            <p:ph type="ftr" sz="quarter" idx="11"/>
          </p:nvPr>
        </p:nvSpPr>
        <p:spPr/>
        <p:txBody>
          <a:bodyPr/>
          <a:lstStyle/>
          <a:p>
            <a:r>
              <a:rPr lang="en-US"/>
              <a:t>Copyright information or presentation title here</a:t>
            </a:r>
          </a:p>
        </p:txBody>
      </p:sp>
      <p:sp>
        <p:nvSpPr>
          <p:cNvPr id="6" name="Slide Number Placeholder 5">
            <a:extLst>
              <a:ext uri="{FF2B5EF4-FFF2-40B4-BE49-F238E27FC236}">
                <a16:creationId xmlns:a16="http://schemas.microsoft.com/office/drawing/2014/main" xmlns="" id="{DE7D2029-F79A-4F7C-B3CC-83E13C87FF32}"/>
              </a:ext>
            </a:extLst>
          </p:cNvPr>
          <p:cNvSpPr>
            <a:spLocks noGrp="1"/>
          </p:cNvSpPr>
          <p:nvPr>
            <p:ph type="sldNum" sz="quarter" idx="12"/>
          </p:nvPr>
        </p:nvSpPr>
        <p:spPr/>
        <p:txBody>
          <a:bodyPr/>
          <a:lstStyle/>
          <a:p>
            <a:fld id="{3486C3E1-94F4-4C1F-96BC-3FFDF3018594}" type="slidenum">
              <a:rPr lang="en-US" smtClean="0"/>
              <a:pPr/>
              <a:t>27</a:t>
            </a:fld>
            <a:endParaRPr lang="en-US"/>
          </a:p>
        </p:txBody>
      </p:sp>
    </p:spTree>
    <p:extLst>
      <p:ext uri="{BB962C8B-B14F-4D97-AF65-F5344CB8AC3E}">
        <p14:creationId xmlns:p14="http://schemas.microsoft.com/office/powerpoint/2010/main" val="1584765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2CF56-70C9-49A3-9135-D9FA0D65C3BC}"/>
              </a:ext>
            </a:extLst>
          </p:cNvPr>
          <p:cNvSpPr>
            <a:spLocks noGrp="1"/>
          </p:cNvSpPr>
          <p:nvPr>
            <p:ph type="title"/>
          </p:nvPr>
        </p:nvSpPr>
        <p:spPr/>
        <p:txBody>
          <a:bodyPr/>
          <a:lstStyle/>
          <a:p>
            <a:r>
              <a:rPr lang="en-US" dirty="0" smtClean="0"/>
              <a:t>Clear Coverage – Authorization Rules</a:t>
            </a:r>
            <a:r>
              <a:rPr lang="en-US" dirty="0"/>
              <a:t/>
            </a:r>
            <a:br>
              <a:rPr lang="en-US" dirty="0"/>
            </a:br>
            <a:r>
              <a:rPr lang="en-US" sz="1800" dirty="0" smtClean="0">
                <a:solidFill>
                  <a:schemeClr val="accent4"/>
                </a:solidFill>
              </a:rPr>
              <a:t>Part 2</a:t>
            </a:r>
            <a:endParaRPr lang="en-US" sz="1800" dirty="0">
              <a:solidFill>
                <a:schemeClr val="accent4"/>
              </a:solidFill>
            </a:endParaRPr>
          </a:p>
        </p:txBody>
      </p:sp>
      <p:sp>
        <p:nvSpPr>
          <p:cNvPr id="4" name="Date Placeholder 3">
            <a:extLst>
              <a:ext uri="{FF2B5EF4-FFF2-40B4-BE49-F238E27FC236}">
                <a16:creationId xmlns:a16="http://schemas.microsoft.com/office/drawing/2014/main" xmlns="" id="{1D3B09D1-7DF7-47C8-B01A-4D3C58CA4A40}"/>
              </a:ext>
            </a:extLst>
          </p:cNvPr>
          <p:cNvSpPr>
            <a:spLocks noGrp="1"/>
          </p:cNvSpPr>
          <p:nvPr>
            <p:ph type="dt" sz="half" idx="10"/>
          </p:nvPr>
        </p:nvSpPr>
        <p:spPr/>
        <p:txBody>
          <a:bodyPr/>
          <a:lstStyle/>
          <a:p>
            <a:fld id="{1DA15F81-6B6A-435B-946D-CA6DEB2AC469}" type="datetime1">
              <a:rPr lang="en-US" smtClean="0"/>
              <a:t>3/4/2019</a:t>
            </a:fld>
            <a:endParaRPr lang="en-US"/>
          </a:p>
        </p:txBody>
      </p:sp>
      <p:sp>
        <p:nvSpPr>
          <p:cNvPr id="5" name="Footer Placeholder 4">
            <a:extLst>
              <a:ext uri="{FF2B5EF4-FFF2-40B4-BE49-F238E27FC236}">
                <a16:creationId xmlns:a16="http://schemas.microsoft.com/office/drawing/2014/main" xmlns="" id="{6D61287D-9323-482D-BBC6-956785EE90B9}"/>
              </a:ext>
            </a:extLst>
          </p:cNvPr>
          <p:cNvSpPr>
            <a:spLocks noGrp="1"/>
          </p:cNvSpPr>
          <p:nvPr>
            <p:ph type="ftr" sz="quarter" idx="11"/>
          </p:nvPr>
        </p:nvSpPr>
        <p:spPr/>
        <p:txBody>
          <a:bodyPr/>
          <a:lstStyle/>
          <a:p>
            <a:r>
              <a:rPr lang="en-US"/>
              <a:t>Copyright information or presentation title here</a:t>
            </a:r>
          </a:p>
        </p:txBody>
      </p:sp>
      <p:sp>
        <p:nvSpPr>
          <p:cNvPr id="6" name="Slide Number Placeholder 5">
            <a:extLst>
              <a:ext uri="{FF2B5EF4-FFF2-40B4-BE49-F238E27FC236}">
                <a16:creationId xmlns:a16="http://schemas.microsoft.com/office/drawing/2014/main" xmlns="" id="{DE7D2029-F79A-4F7C-B3CC-83E13C87FF32}"/>
              </a:ext>
            </a:extLst>
          </p:cNvPr>
          <p:cNvSpPr>
            <a:spLocks noGrp="1"/>
          </p:cNvSpPr>
          <p:nvPr>
            <p:ph type="sldNum" sz="quarter" idx="12"/>
          </p:nvPr>
        </p:nvSpPr>
        <p:spPr/>
        <p:txBody>
          <a:bodyPr/>
          <a:lstStyle/>
          <a:p>
            <a:fld id="{3486C3E1-94F4-4C1F-96BC-3FFDF3018594}" type="slidenum">
              <a:rPr lang="en-US" smtClean="0"/>
              <a:pPr/>
              <a:t>28</a:t>
            </a:fld>
            <a:endParaRPr lang="en-US"/>
          </a:p>
        </p:txBody>
      </p:sp>
      <p:pic>
        <p:nvPicPr>
          <p:cNvPr id="8" name="Picture 7"/>
          <p:cNvPicPr>
            <a:picLocks noChangeAspect="1"/>
          </p:cNvPicPr>
          <p:nvPr/>
        </p:nvPicPr>
        <p:blipFill>
          <a:blip r:embed="rId2"/>
          <a:stretch>
            <a:fillRect/>
          </a:stretch>
        </p:blipFill>
        <p:spPr>
          <a:xfrm>
            <a:off x="392412" y="1597100"/>
            <a:ext cx="8330963" cy="3720453"/>
          </a:xfrm>
          <a:prstGeom prst="rect">
            <a:avLst/>
          </a:prstGeom>
        </p:spPr>
      </p:pic>
    </p:spTree>
    <p:extLst>
      <p:ext uri="{BB962C8B-B14F-4D97-AF65-F5344CB8AC3E}">
        <p14:creationId xmlns:p14="http://schemas.microsoft.com/office/powerpoint/2010/main" val="2652128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90F4E4B-F709-4ADC-9371-FFB9DB659484}"/>
              </a:ext>
            </a:extLst>
          </p:cNvPr>
          <p:cNvSpPr>
            <a:spLocks noGrp="1"/>
          </p:cNvSpPr>
          <p:nvPr>
            <p:ph type="dt" sz="half" idx="10"/>
          </p:nvPr>
        </p:nvSpPr>
        <p:spPr/>
        <p:txBody>
          <a:bodyPr/>
          <a:lstStyle/>
          <a:p>
            <a:fld id="{97073AAB-273F-482C-B873-13F22B54EC42}" type="datetime1">
              <a:rPr lang="en-US" smtClean="0"/>
              <a:t>3/4/2019</a:t>
            </a:fld>
            <a:endParaRPr lang="en-US"/>
          </a:p>
        </p:txBody>
      </p:sp>
      <p:sp>
        <p:nvSpPr>
          <p:cNvPr id="3" name="Footer Placeholder 2">
            <a:extLst>
              <a:ext uri="{FF2B5EF4-FFF2-40B4-BE49-F238E27FC236}">
                <a16:creationId xmlns:a16="http://schemas.microsoft.com/office/drawing/2014/main" xmlns="" id="{3FBF918B-CFE7-4901-83F9-5D625BF561E8}"/>
              </a:ext>
            </a:extLst>
          </p:cNvPr>
          <p:cNvSpPr>
            <a:spLocks noGrp="1"/>
          </p:cNvSpPr>
          <p:nvPr>
            <p:ph type="ftr" sz="quarter" idx="11"/>
          </p:nvPr>
        </p:nvSpPr>
        <p:spPr/>
        <p:txBody>
          <a:bodyPr/>
          <a:lstStyle/>
          <a:p>
            <a:r>
              <a:rPr lang="en-US"/>
              <a:t>Copyright information or presentation title here</a:t>
            </a:r>
            <a:endParaRPr lang="en-US" dirty="0"/>
          </a:p>
        </p:txBody>
      </p:sp>
      <p:sp>
        <p:nvSpPr>
          <p:cNvPr id="4" name="Slide Number Placeholder 3">
            <a:extLst>
              <a:ext uri="{FF2B5EF4-FFF2-40B4-BE49-F238E27FC236}">
                <a16:creationId xmlns:a16="http://schemas.microsoft.com/office/drawing/2014/main" xmlns="" id="{AE48C37C-5346-4CDE-A28C-528D3ADE7398}"/>
              </a:ext>
            </a:extLst>
          </p:cNvPr>
          <p:cNvSpPr>
            <a:spLocks noGrp="1"/>
          </p:cNvSpPr>
          <p:nvPr>
            <p:ph type="sldNum" sz="quarter" idx="12"/>
          </p:nvPr>
        </p:nvSpPr>
        <p:spPr/>
        <p:txBody>
          <a:bodyPr/>
          <a:lstStyle/>
          <a:p>
            <a:fld id="{3486C3E1-94F4-4C1F-96BC-3FFDF3018594}" type="slidenum">
              <a:rPr lang="en-US" smtClean="0"/>
              <a:pPr/>
              <a:t>29</a:t>
            </a:fld>
            <a:endParaRPr lang="en-US"/>
          </a:p>
        </p:txBody>
      </p:sp>
      <p:sp>
        <p:nvSpPr>
          <p:cNvPr id="5" name="Text Placeholder 4">
            <a:extLst>
              <a:ext uri="{FF2B5EF4-FFF2-40B4-BE49-F238E27FC236}">
                <a16:creationId xmlns:a16="http://schemas.microsoft.com/office/drawing/2014/main" xmlns="" id="{22C634F4-7220-453A-8587-F355A5B9E0C6}"/>
              </a:ext>
            </a:extLst>
          </p:cNvPr>
          <p:cNvSpPr>
            <a:spLocks noGrp="1"/>
          </p:cNvSpPr>
          <p:nvPr>
            <p:ph type="body" sz="quarter" idx="14"/>
          </p:nvPr>
        </p:nvSpPr>
        <p:spPr>
          <a:xfrm>
            <a:off x="527891" y="2930684"/>
            <a:ext cx="6629400" cy="980483"/>
          </a:xfrm>
        </p:spPr>
        <p:txBody>
          <a:bodyPr/>
          <a:lstStyle/>
          <a:p>
            <a:pPr algn="ctr"/>
            <a:r>
              <a:rPr lang="en-US" dirty="0" smtClean="0"/>
              <a:t>Thank You</a:t>
            </a:r>
            <a:endParaRPr lang="en-US" dirty="0"/>
          </a:p>
        </p:txBody>
      </p:sp>
    </p:spTree>
    <p:extLst>
      <p:ext uri="{BB962C8B-B14F-4D97-AF65-F5344CB8AC3E}">
        <p14:creationId xmlns:p14="http://schemas.microsoft.com/office/powerpoint/2010/main" val="2667683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2CF56-70C9-49A3-9135-D9FA0D65C3BC}"/>
              </a:ext>
            </a:extLst>
          </p:cNvPr>
          <p:cNvSpPr>
            <a:spLocks noGrp="1"/>
          </p:cNvSpPr>
          <p:nvPr>
            <p:ph type="title"/>
          </p:nvPr>
        </p:nvSpPr>
        <p:spPr/>
        <p:txBody>
          <a:bodyPr/>
          <a:lstStyle/>
          <a:p>
            <a:r>
              <a:rPr lang="en-US" dirty="0" smtClean="0"/>
              <a:t>Clear Coverage Sign-On Screen</a:t>
            </a:r>
            <a:br>
              <a:rPr lang="en-US" dirty="0" smtClean="0"/>
            </a:br>
            <a:r>
              <a:rPr lang="en-US" sz="1800" dirty="0" smtClean="0">
                <a:solidFill>
                  <a:schemeClr val="accent4"/>
                </a:solidFill>
              </a:rPr>
              <a:t>A web-based system decision support application</a:t>
            </a:r>
            <a:endParaRPr lang="en-US" sz="1800" dirty="0">
              <a:solidFill>
                <a:schemeClr val="accent4"/>
              </a:solidFill>
            </a:endParaRPr>
          </a:p>
        </p:txBody>
      </p:sp>
      <p:sp>
        <p:nvSpPr>
          <p:cNvPr id="4" name="Date Placeholder 3">
            <a:extLst>
              <a:ext uri="{FF2B5EF4-FFF2-40B4-BE49-F238E27FC236}">
                <a16:creationId xmlns:a16="http://schemas.microsoft.com/office/drawing/2014/main" xmlns="" id="{1D3B09D1-7DF7-47C8-B01A-4D3C58CA4A40}"/>
              </a:ext>
            </a:extLst>
          </p:cNvPr>
          <p:cNvSpPr>
            <a:spLocks noGrp="1"/>
          </p:cNvSpPr>
          <p:nvPr>
            <p:ph type="dt" sz="half" idx="10"/>
          </p:nvPr>
        </p:nvSpPr>
        <p:spPr/>
        <p:txBody>
          <a:bodyPr/>
          <a:lstStyle/>
          <a:p>
            <a:fld id="{1DA15F81-6B6A-435B-946D-CA6DEB2AC469}" type="datetime1">
              <a:rPr lang="en-US" smtClean="0"/>
              <a:t>3/4/2019</a:t>
            </a:fld>
            <a:endParaRPr lang="en-US"/>
          </a:p>
        </p:txBody>
      </p:sp>
      <p:sp>
        <p:nvSpPr>
          <p:cNvPr id="5" name="Footer Placeholder 4">
            <a:extLst>
              <a:ext uri="{FF2B5EF4-FFF2-40B4-BE49-F238E27FC236}">
                <a16:creationId xmlns:a16="http://schemas.microsoft.com/office/drawing/2014/main" xmlns="" id="{6D61287D-9323-482D-BBC6-956785EE90B9}"/>
              </a:ext>
            </a:extLst>
          </p:cNvPr>
          <p:cNvSpPr>
            <a:spLocks noGrp="1"/>
          </p:cNvSpPr>
          <p:nvPr>
            <p:ph type="ftr" sz="quarter" idx="11"/>
          </p:nvPr>
        </p:nvSpPr>
        <p:spPr/>
        <p:txBody>
          <a:bodyPr/>
          <a:lstStyle/>
          <a:p>
            <a:r>
              <a:rPr lang="en-US"/>
              <a:t>Copyright information or presentation title here</a:t>
            </a:r>
          </a:p>
        </p:txBody>
      </p:sp>
      <p:sp>
        <p:nvSpPr>
          <p:cNvPr id="6" name="Slide Number Placeholder 5">
            <a:extLst>
              <a:ext uri="{FF2B5EF4-FFF2-40B4-BE49-F238E27FC236}">
                <a16:creationId xmlns:a16="http://schemas.microsoft.com/office/drawing/2014/main" xmlns="" id="{DE7D2029-F79A-4F7C-B3CC-83E13C87FF32}"/>
              </a:ext>
            </a:extLst>
          </p:cNvPr>
          <p:cNvSpPr>
            <a:spLocks noGrp="1"/>
          </p:cNvSpPr>
          <p:nvPr>
            <p:ph type="sldNum" sz="quarter" idx="12"/>
          </p:nvPr>
        </p:nvSpPr>
        <p:spPr/>
        <p:txBody>
          <a:bodyPr/>
          <a:lstStyle/>
          <a:p>
            <a:fld id="{3486C3E1-94F4-4C1F-96BC-3FFDF3018594}" type="slidenum">
              <a:rPr lang="en-US" smtClean="0"/>
              <a:pPr/>
              <a:t>3</a:t>
            </a:fld>
            <a:endParaRPr lang="en-US"/>
          </a:p>
        </p:txBody>
      </p:sp>
      <p:pic>
        <p:nvPicPr>
          <p:cNvPr id="8" name="Picture 7"/>
          <p:cNvPicPr>
            <a:picLocks noChangeAspect="1"/>
          </p:cNvPicPr>
          <p:nvPr/>
        </p:nvPicPr>
        <p:blipFill>
          <a:blip r:embed="rId2"/>
          <a:stretch>
            <a:fillRect/>
          </a:stretch>
        </p:blipFill>
        <p:spPr>
          <a:xfrm>
            <a:off x="627534" y="1194570"/>
            <a:ext cx="7386914" cy="4729555"/>
          </a:xfrm>
          <a:prstGeom prst="rect">
            <a:avLst/>
          </a:prstGeom>
        </p:spPr>
      </p:pic>
    </p:spTree>
    <p:extLst>
      <p:ext uri="{BB962C8B-B14F-4D97-AF65-F5344CB8AC3E}">
        <p14:creationId xmlns:p14="http://schemas.microsoft.com/office/powerpoint/2010/main" val="2331105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2CF56-70C9-49A3-9135-D9FA0D65C3BC}"/>
              </a:ext>
            </a:extLst>
          </p:cNvPr>
          <p:cNvSpPr>
            <a:spLocks noGrp="1"/>
          </p:cNvSpPr>
          <p:nvPr>
            <p:ph type="title"/>
          </p:nvPr>
        </p:nvSpPr>
        <p:spPr/>
        <p:txBody>
          <a:bodyPr/>
          <a:lstStyle/>
          <a:p>
            <a:r>
              <a:rPr lang="en-US" dirty="0" smtClean="0"/>
              <a:t>Introduction</a:t>
            </a:r>
            <a:r>
              <a:rPr lang="en-US" dirty="0"/>
              <a:t/>
            </a:r>
            <a:br>
              <a:rPr lang="en-US" dirty="0"/>
            </a:br>
            <a:r>
              <a:rPr lang="en-US" sz="1800" dirty="0" smtClean="0">
                <a:solidFill>
                  <a:schemeClr val="accent4"/>
                </a:solidFill>
              </a:rPr>
              <a:t>Welcome to Clear Coverage</a:t>
            </a:r>
            <a:endParaRPr lang="en-US" sz="1800" dirty="0">
              <a:solidFill>
                <a:schemeClr val="accent4"/>
              </a:solidFill>
            </a:endParaRPr>
          </a:p>
        </p:txBody>
      </p:sp>
      <p:sp>
        <p:nvSpPr>
          <p:cNvPr id="3" name="Content Placeholder 2">
            <a:extLst>
              <a:ext uri="{FF2B5EF4-FFF2-40B4-BE49-F238E27FC236}">
                <a16:creationId xmlns:a16="http://schemas.microsoft.com/office/drawing/2014/main" xmlns="" id="{4162CF23-5E32-4EB8-A802-51F7BCA65905}"/>
              </a:ext>
            </a:extLst>
          </p:cNvPr>
          <p:cNvSpPr>
            <a:spLocks noGrp="1"/>
          </p:cNvSpPr>
          <p:nvPr>
            <p:ph sz="half" idx="1"/>
          </p:nvPr>
        </p:nvSpPr>
        <p:spPr/>
        <p:txBody>
          <a:bodyPr/>
          <a:lstStyle/>
          <a:p>
            <a:endParaRPr lang="en-US" sz="2800" dirty="0" smtClean="0"/>
          </a:p>
          <a:p>
            <a:endParaRPr lang="en-US" sz="2800" dirty="0"/>
          </a:p>
          <a:p>
            <a:r>
              <a:rPr lang="en-US" sz="2800" dirty="0" smtClean="0"/>
              <a:t>This </a:t>
            </a:r>
            <a:r>
              <a:rPr lang="en-US" sz="2800" dirty="0"/>
              <a:t>guide is used by to help you understand the basic navigation of Clear Coverage and how providers and other health care professionals will use this tool.</a:t>
            </a:r>
          </a:p>
          <a:p>
            <a:pPr lvl="1"/>
            <a:endParaRPr lang="en-US" dirty="0"/>
          </a:p>
        </p:txBody>
      </p:sp>
      <p:sp>
        <p:nvSpPr>
          <p:cNvPr id="4" name="Date Placeholder 3">
            <a:extLst>
              <a:ext uri="{FF2B5EF4-FFF2-40B4-BE49-F238E27FC236}">
                <a16:creationId xmlns:a16="http://schemas.microsoft.com/office/drawing/2014/main" xmlns="" id="{1D3B09D1-7DF7-47C8-B01A-4D3C58CA4A40}"/>
              </a:ext>
            </a:extLst>
          </p:cNvPr>
          <p:cNvSpPr>
            <a:spLocks noGrp="1"/>
          </p:cNvSpPr>
          <p:nvPr>
            <p:ph type="dt" sz="half" idx="10"/>
          </p:nvPr>
        </p:nvSpPr>
        <p:spPr/>
        <p:txBody>
          <a:bodyPr/>
          <a:lstStyle/>
          <a:p>
            <a:fld id="{1DA15F81-6B6A-435B-946D-CA6DEB2AC469}" type="datetime1">
              <a:rPr lang="en-US" smtClean="0"/>
              <a:t>3/4/2019</a:t>
            </a:fld>
            <a:endParaRPr lang="en-US"/>
          </a:p>
        </p:txBody>
      </p:sp>
      <p:sp>
        <p:nvSpPr>
          <p:cNvPr id="5" name="Footer Placeholder 4">
            <a:extLst>
              <a:ext uri="{FF2B5EF4-FFF2-40B4-BE49-F238E27FC236}">
                <a16:creationId xmlns:a16="http://schemas.microsoft.com/office/drawing/2014/main" xmlns="" id="{6D61287D-9323-482D-BBC6-956785EE90B9}"/>
              </a:ext>
            </a:extLst>
          </p:cNvPr>
          <p:cNvSpPr>
            <a:spLocks noGrp="1"/>
          </p:cNvSpPr>
          <p:nvPr>
            <p:ph type="ftr" sz="quarter" idx="11"/>
          </p:nvPr>
        </p:nvSpPr>
        <p:spPr/>
        <p:txBody>
          <a:bodyPr/>
          <a:lstStyle/>
          <a:p>
            <a:r>
              <a:rPr lang="en-US"/>
              <a:t>Copyright information or presentation title here</a:t>
            </a:r>
          </a:p>
        </p:txBody>
      </p:sp>
      <p:sp>
        <p:nvSpPr>
          <p:cNvPr id="6" name="Slide Number Placeholder 5">
            <a:extLst>
              <a:ext uri="{FF2B5EF4-FFF2-40B4-BE49-F238E27FC236}">
                <a16:creationId xmlns:a16="http://schemas.microsoft.com/office/drawing/2014/main" xmlns="" id="{DE7D2029-F79A-4F7C-B3CC-83E13C87FF32}"/>
              </a:ext>
            </a:extLst>
          </p:cNvPr>
          <p:cNvSpPr>
            <a:spLocks noGrp="1"/>
          </p:cNvSpPr>
          <p:nvPr>
            <p:ph type="sldNum" sz="quarter" idx="12"/>
          </p:nvPr>
        </p:nvSpPr>
        <p:spPr/>
        <p:txBody>
          <a:bodyPr/>
          <a:lstStyle/>
          <a:p>
            <a:fld id="{3486C3E1-94F4-4C1F-96BC-3FFDF3018594}" type="slidenum">
              <a:rPr lang="en-US" smtClean="0"/>
              <a:pPr/>
              <a:t>4</a:t>
            </a:fld>
            <a:endParaRPr lang="en-US"/>
          </a:p>
        </p:txBody>
      </p:sp>
    </p:spTree>
    <p:extLst>
      <p:ext uri="{BB962C8B-B14F-4D97-AF65-F5344CB8AC3E}">
        <p14:creationId xmlns:p14="http://schemas.microsoft.com/office/powerpoint/2010/main" val="163714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2CF56-70C9-49A3-9135-D9FA0D65C3BC}"/>
              </a:ext>
            </a:extLst>
          </p:cNvPr>
          <p:cNvSpPr>
            <a:spLocks noGrp="1"/>
          </p:cNvSpPr>
          <p:nvPr>
            <p:ph type="title"/>
          </p:nvPr>
        </p:nvSpPr>
        <p:spPr/>
        <p:txBody>
          <a:bodyPr/>
          <a:lstStyle/>
          <a:p>
            <a:r>
              <a:rPr lang="en-US" dirty="0"/>
              <a:t>Logging In</a:t>
            </a:r>
            <a:br>
              <a:rPr lang="en-US" dirty="0"/>
            </a:br>
            <a:r>
              <a:rPr lang="en-US" sz="1800" dirty="0">
                <a:solidFill>
                  <a:schemeClr val="accent4"/>
                </a:solidFill>
              </a:rPr>
              <a:t>Part </a:t>
            </a:r>
            <a:r>
              <a:rPr lang="en-US" sz="1800" dirty="0" smtClean="0">
                <a:solidFill>
                  <a:schemeClr val="accent4"/>
                </a:solidFill>
              </a:rPr>
              <a:t>1</a:t>
            </a:r>
            <a:r>
              <a:rPr lang="en-US" dirty="0"/>
              <a:t/>
            </a:r>
            <a:br>
              <a:rPr lang="en-US" dirty="0"/>
            </a:br>
            <a:endParaRPr lang="en-US" sz="1800" dirty="0">
              <a:solidFill>
                <a:schemeClr val="accent4"/>
              </a:solidFill>
            </a:endParaRPr>
          </a:p>
        </p:txBody>
      </p:sp>
      <p:sp>
        <p:nvSpPr>
          <p:cNvPr id="3" name="Content Placeholder 2">
            <a:extLst>
              <a:ext uri="{FF2B5EF4-FFF2-40B4-BE49-F238E27FC236}">
                <a16:creationId xmlns:a16="http://schemas.microsoft.com/office/drawing/2014/main" xmlns="" id="{4162CF23-5E32-4EB8-A802-51F7BCA65905}"/>
              </a:ext>
            </a:extLst>
          </p:cNvPr>
          <p:cNvSpPr>
            <a:spLocks noGrp="1"/>
          </p:cNvSpPr>
          <p:nvPr>
            <p:ph sz="half" idx="1"/>
          </p:nvPr>
        </p:nvSpPr>
        <p:spPr>
          <a:xfrm>
            <a:off x="274320" y="1386200"/>
            <a:ext cx="8595360" cy="757646"/>
          </a:xfrm>
        </p:spPr>
        <p:txBody>
          <a:bodyPr/>
          <a:lstStyle/>
          <a:p>
            <a:r>
              <a:rPr lang="en-US" sz="2000" dirty="0"/>
              <a:t>After entering your </a:t>
            </a:r>
            <a:r>
              <a:rPr lang="en-US" sz="2000" dirty="0">
                <a:solidFill>
                  <a:schemeClr val="accent4"/>
                </a:solidFill>
              </a:rPr>
              <a:t>User Name </a:t>
            </a:r>
            <a:r>
              <a:rPr lang="en-US" sz="2000" dirty="0"/>
              <a:t>and </a:t>
            </a:r>
            <a:r>
              <a:rPr lang="en-US" sz="2000" dirty="0">
                <a:solidFill>
                  <a:schemeClr val="accent4"/>
                </a:solidFill>
              </a:rPr>
              <a:t>Password</a:t>
            </a:r>
            <a:r>
              <a:rPr lang="en-US" sz="2000" dirty="0"/>
              <a:t>, you will need to select the appropriate </a:t>
            </a:r>
            <a:r>
              <a:rPr lang="en-US" sz="2000" dirty="0">
                <a:solidFill>
                  <a:schemeClr val="accent4"/>
                </a:solidFill>
              </a:rPr>
              <a:t>Facility</a:t>
            </a:r>
            <a:r>
              <a:rPr lang="en-US" sz="2000" dirty="0"/>
              <a:t>.</a:t>
            </a:r>
          </a:p>
          <a:p>
            <a:pPr lvl="1"/>
            <a:endParaRPr lang="en-US" dirty="0"/>
          </a:p>
        </p:txBody>
      </p:sp>
      <p:sp>
        <p:nvSpPr>
          <p:cNvPr id="4" name="Date Placeholder 3">
            <a:extLst>
              <a:ext uri="{FF2B5EF4-FFF2-40B4-BE49-F238E27FC236}">
                <a16:creationId xmlns:a16="http://schemas.microsoft.com/office/drawing/2014/main" xmlns="" id="{1D3B09D1-7DF7-47C8-B01A-4D3C58CA4A40}"/>
              </a:ext>
            </a:extLst>
          </p:cNvPr>
          <p:cNvSpPr>
            <a:spLocks noGrp="1"/>
          </p:cNvSpPr>
          <p:nvPr>
            <p:ph type="dt" sz="half" idx="10"/>
          </p:nvPr>
        </p:nvSpPr>
        <p:spPr/>
        <p:txBody>
          <a:bodyPr/>
          <a:lstStyle/>
          <a:p>
            <a:fld id="{1DA15F81-6B6A-435B-946D-CA6DEB2AC469}" type="datetime1">
              <a:rPr lang="en-US" smtClean="0"/>
              <a:t>3/4/2019</a:t>
            </a:fld>
            <a:endParaRPr lang="en-US"/>
          </a:p>
        </p:txBody>
      </p:sp>
      <p:sp>
        <p:nvSpPr>
          <p:cNvPr id="5" name="Footer Placeholder 4">
            <a:extLst>
              <a:ext uri="{FF2B5EF4-FFF2-40B4-BE49-F238E27FC236}">
                <a16:creationId xmlns:a16="http://schemas.microsoft.com/office/drawing/2014/main" xmlns="" id="{6D61287D-9323-482D-BBC6-956785EE90B9}"/>
              </a:ext>
            </a:extLst>
          </p:cNvPr>
          <p:cNvSpPr>
            <a:spLocks noGrp="1"/>
          </p:cNvSpPr>
          <p:nvPr>
            <p:ph type="ftr" sz="quarter" idx="11"/>
          </p:nvPr>
        </p:nvSpPr>
        <p:spPr/>
        <p:txBody>
          <a:bodyPr/>
          <a:lstStyle/>
          <a:p>
            <a:r>
              <a:rPr lang="en-US"/>
              <a:t>Copyright information or presentation title here</a:t>
            </a:r>
          </a:p>
        </p:txBody>
      </p:sp>
      <p:sp>
        <p:nvSpPr>
          <p:cNvPr id="6" name="Slide Number Placeholder 5">
            <a:extLst>
              <a:ext uri="{FF2B5EF4-FFF2-40B4-BE49-F238E27FC236}">
                <a16:creationId xmlns:a16="http://schemas.microsoft.com/office/drawing/2014/main" xmlns="" id="{DE7D2029-F79A-4F7C-B3CC-83E13C87FF32}"/>
              </a:ext>
            </a:extLst>
          </p:cNvPr>
          <p:cNvSpPr>
            <a:spLocks noGrp="1"/>
          </p:cNvSpPr>
          <p:nvPr>
            <p:ph type="sldNum" sz="quarter" idx="12"/>
          </p:nvPr>
        </p:nvSpPr>
        <p:spPr/>
        <p:txBody>
          <a:bodyPr/>
          <a:lstStyle/>
          <a:p>
            <a:fld id="{3486C3E1-94F4-4C1F-96BC-3FFDF3018594}" type="slidenum">
              <a:rPr lang="en-US" smtClean="0"/>
              <a:pPr/>
              <a:t>5</a:t>
            </a:fld>
            <a:endParaRPr lang="en-US"/>
          </a:p>
        </p:txBody>
      </p:sp>
      <p:sp>
        <p:nvSpPr>
          <p:cNvPr id="7" name="Content Placeholder 2">
            <a:extLst>
              <a:ext uri="{FF2B5EF4-FFF2-40B4-BE49-F238E27FC236}">
                <a16:creationId xmlns:a16="http://schemas.microsoft.com/office/drawing/2014/main" xmlns="" id="{4162CF23-5E32-4EB8-A802-51F7BCA65905}"/>
              </a:ext>
            </a:extLst>
          </p:cNvPr>
          <p:cNvSpPr txBox="1">
            <a:spLocks/>
          </p:cNvSpPr>
          <p:nvPr/>
        </p:nvSpPr>
        <p:spPr>
          <a:xfrm>
            <a:off x="274320" y="5093746"/>
            <a:ext cx="8595360" cy="864454"/>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buFont typeface="Arial" panose="020B0604020202020204" pitchFamily="34" charset="0"/>
              <a:buNone/>
              <a:defRPr lang="en-US" sz="1600" kern="1200" dirty="0" smtClean="0">
                <a:solidFill>
                  <a:schemeClr val="tx1"/>
                </a:solidFill>
                <a:latin typeface="Arial" panose="020B0604020202020204" pitchFamily="34" charset="0"/>
                <a:ea typeface="+mn-ea"/>
                <a:cs typeface="Arial" panose="020B0604020202020204" pitchFamily="34" charset="0"/>
              </a:defRPr>
            </a:lvl1pPr>
            <a:lvl2pPr marL="173736" indent="-173736" algn="l" defTabSz="914400" rtl="0" eaLnBrk="1" latinLnBrk="0" hangingPunct="1">
              <a:lnSpc>
                <a:spcPct val="100000"/>
              </a:lnSpc>
              <a:spcBef>
                <a:spcPts val="9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347472"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521208" indent="-173736" algn="l" defTabSz="914400" rtl="0" eaLnBrk="1" latinLnBrk="0" hangingPunct="1">
              <a:lnSpc>
                <a:spcPct val="100000"/>
              </a:lnSpc>
              <a:spcBef>
                <a:spcPts val="300"/>
              </a:spcBef>
              <a:buFont typeface="Wingdings" panose="05000000000000000000" pitchFamily="2" charset="2"/>
              <a:buChar char="§"/>
              <a:defRPr lang="en-US" sz="1600" kern="1200" dirty="0">
                <a:solidFill>
                  <a:schemeClr val="tx1"/>
                </a:solidFill>
                <a:latin typeface="Arial" panose="020B0604020202020204" pitchFamily="34" charset="0"/>
                <a:ea typeface="+mn-ea"/>
                <a:cs typeface="Arial" panose="020B0604020202020204" pitchFamily="34" charset="0"/>
              </a:defRPr>
            </a:lvl4pPr>
            <a:lvl5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6pPr>
            <a:lvl7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7pPr>
            <a:lvl8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8pPr>
            <a:lvl9pPr marL="521208" indent="-173736" algn="l" defTabSz="914400" rtl="0" eaLnBrk="1" latinLnBrk="0" hangingPunct="1">
              <a:lnSpc>
                <a:spcPct val="100000"/>
              </a:lnSpc>
              <a:spcBef>
                <a:spcPts val="3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9pPr>
          </a:lstStyle>
          <a:p>
            <a:r>
              <a:rPr lang="en-US" sz="2000" dirty="0" smtClean="0">
                <a:solidFill>
                  <a:schemeClr val="accent4"/>
                </a:solidFill>
              </a:rPr>
              <a:t>Sample Requesting Facility </a:t>
            </a:r>
            <a:r>
              <a:rPr lang="en-US" sz="2000" dirty="0" smtClean="0"/>
              <a:t>is used for Virginia Premier users to enter and submit authorizations (that will auto-approve or pend) and transfer to VITAL within 3-5 minutes. </a:t>
            </a:r>
          </a:p>
          <a:p>
            <a:pPr lvl="1"/>
            <a:endParaRPr lang="en-US" dirty="0"/>
          </a:p>
        </p:txBody>
      </p:sp>
      <p:pic>
        <p:nvPicPr>
          <p:cNvPr id="8" name="Picture 7"/>
          <p:cNvPicPr>
            <a:picLocks noChangeAspect="1"/>
          </p:cNvPicPr>
          <p:nvPr/>
        </p:nvPicPr>
        <p:blipFill>
          <a:blip r:embed="rId2"/>
          <a:stretch>
            <a:fillRect/>
          </a:stretch>
        </p:blipFill>
        <p:spPr>
          <a:xfrm>
            <a:off x="481703" y="2248041"/>
            <a:ext cx="8180593" cy="2781985"/>
          </a:xfrm>
          <a:prstGeom prst="rect">
            <a:avLst/>
          </a:prstGeom>
        </p:spPr>
      </p:pic>
    </p:spTree>
    <p:extLst>
      <p:ext uri="{BB962C8B-B14F-4D97-AF65-F5344CB8AC3E}">
        <p14:creationId xmlns:p14="http://schemas.microsoft.com/office/powerpoint/2010/main" val="3145090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2CF56-70C9-49A3-9135-D9FA0D65C3BC}"/>
              </a:ext>
            </a:extLst>
          </p:cNvPr>
          <p:cNvSpPr>
            <a:spLocks noGrp="1"/>
          </p:cNvSpPr>
          <p:nvPr>
            <p:ph type="title"/>
          </p:nvPr>
        </p:nvSpPr>
        <p:spPr/>
        <p:txBody>
          <a:bodyPr/>
          <a:lstStyle/>
          <a:p>
            <a:r>
              <a:rPr lang="en-US" dirty="0"/>
              <a:t>Logging In</a:t>
            </a:r>
            <a:br>
              <a:rPr lang="en-US" dirty="0"/>
            </a:br>
            <a:r>
              <a:rPr lang="en-US" sz="1800" dirty="0">
                <a:solidFill>
                  <a:schemeClr val="accent4"/>
                </a:solidFill>
              </a:rPr>
              <a:t>Part 2</a:t>
            </a:r>
          </a:p>
        </p:txBody>
      </p:sp>
      <p:sp>
        <p:nvSpPr>
          <p:cNvPr id="3" name="Content Placeholder 2">
            <a:extLst>
              <a:ext uri="{FF2B5EF4-FFF2-40B4-BE49-F238E27FC236}">
                <a16:creationId xmlns:a16="http://schemas.microsoft.com/office/drawing/2014/main" xmlns="" id="{4162CF23-5E32-4EB8-A802-51F7BCA65905}"/>
              </a:ext>
            </a:extLst>
          </p:cNvPr>
          <p:cNvSpPr>
            <a:spLocks noGrp="1"/>
          </p:cNvSpPr>
          <p:nvPr>
            <p:ph sz="half" idx="1"/>
          </p:nvPr>
        </p:nvSpPr>
        <p:spPr/>
        <p:txBody>
          <a:bodyPr/>
          <a:lstStyle/>
          <a:p>
            <a:r>
              <a:rPr lang="en-US" sz="2000" dirty="0">
                <a:solidFill>
                  <a:schemeClr val="accent4"/>
                </a:solidFill>
              </a:rPr>
              <a:t>Health Plan Super-Facility </a:t>
            </a:r>
            <a:r>
              <a:rPr lang="en-US" sz="2000" dirty="0"/>
              <a:t>is used for Virginia Premier users to search all authorizations submitted from doctors or facilities outside of Virginia Premier</a:t>
            </a:r>
            <a:r>
              <a:rPr lang="en-US" sz="2000" dirty="0" smtClean="0"/>
              <a:t>.</a:t>
            </a:r>
            <a:endParaRPr lang="en-US" sz="2000" dirty="0"/>
          </a:p>
          <a:p>
            <a:endParaRPr lang="en-US" dirty="0"/>
          </a:p>
          <a:p>
            <a:pPr lvl="1"/>
            <a:endParaRPr lang="en-US" dirty="0"/>
          </a:p>
        </p:txBody>
      </p:sp>
      <p:sp>
        <p:nvSpPr>
          <p:cNvPr id="4" name="Date Placeholder 3">
            <a:extLst>
              <a:ext uri="{FF2B5EF4-FFF2-40B4-BE49-F238E27FC236}">
                <a16:creationId xmlns:a16="http://schemas.microsoft.com/office/drawing/2014/main" xmlns="" id="{1D3B09D1-7DF7-47C8-B01A-4D3C58CA4A40}"/>
              </a:ext>
            </a:extLst>
          </p:cNvPr>
          <p:cNvSpPr>
            <a:spLocks noGrp="1"/>
          </p:cNvSpPr>
          <p:nvPr>
            <p:ph type="dt" sz="half" idx="10"/>
          </p:nvPr>
        </p:nvSpPr>
        <p:spPr/>
        <p:txBody>
          <a:bodyPr/>
          <a:lstStyle/>
          <a:p>
            <a:fld id="{1DA15F81-6B6A-435B-946D-CA6DEB2AC469}" type="datetime1">
              <a:rPr lang="en-US" smtClean="0"/>
              <a:t>3/4/2019</a:t>
            </a:fld>
            <a:endParaRPr lang="en-US"/>
          </a:p>
        </p:txBody>
      </p:sp>
      <p:sp>
        <p:nvSpPr>
          <p:cNvPr id="5" name="Footer Placeholder 4">
            <a:extLst>
              <a:ext uri="{FF2B5EF4-FFF2-40B4-BE49-F238E27FC236}">
                <a16:creationId xmlns:a16="http://schemas.microsoft.com/office/drawing/2014/main" xmlns="" id="{6D61287D-9323-482D-BBC6-956785EE90B9}"/>
              </a:ext>
            </a:extLst>
          </p:cNvPr>
          <p:cNvSpPr>
            <a:spLocks noGrp="1"/>
          </p:cNvSpPr>
          <p:nvPr>
            <p:ph type="ftr" sz="quarter" idx="11"/>
          </p:nvPr>
        </p:nvSpPr>
        <p:spPr/>
        <p:txBody>
          <a:bodyPr/>
          <a:lstStyle/>
          <a:p>
            <a:r>
              <a:rPr lang="en-US"/>
              <a:t>Copyright information or presentation title here</a:t>
            </a:r>
          </a:p>
        </p:txBody>
      </p:sp>
      <p:sp>
        <p:nvSpPr>
          <p:cNvPr id="6" name="Slide Number Placeholder 5">
            <a:extLst>
              <a:ext uri="{FF2B5EF4-FFF2-40B4-BE49-F238E27FC236}">
                <a16:creationId xmlns:a16="http://schemas.microsoft.com/office/drawing/2014/main" xmlns="" id="{DE7D2029-F79A-4F7C-B3CC-83E13C87FF32}"/>
              </a:ext>
            </a:extLst>
          </p:cNvPr>
          <p:cNvSpPr>
            <a:spLocks noGrp="1"/>
          </p:cNvSpPr>
          <p:nvPr>
            <p:ph type="sldNum" sz="quarter" idx="12"/>
          </p:nvPr>
        </p:nvSpPr>
        <p:spPr/>
        <p:txBody>
          <a:bodyPr/>
          <a:lstStyle/>
          <a:p>
            <a:fld id="{3486C3E1-94F4-4C1F-96BC-3FFDF3018594}" type="slidenum">
              <a:rPr lang="en-US" smtClean="0"/>
              <a:pPr/>
              <a:t>6</a:t>
            </a:fld>
            <a:endParaRPr lang="en-US"/>
          </a:p>
        </p:txBody>
      </p:sp>
      <p:pic>
        <p:nvPicPr>
          <p:cNvPr id="7" name="Picture 6"/>
          <p:cNvPicPr>
            <a:picLocks noChangeAspect="1"/>
          </p:cNvPicPr>
          <p:nvPr/>
        </p:nvPicPr>
        <p:blipFill>
          <a:blip r:embed="rId2"/>
          <a:stretch>
            <a:fillRect/>
          </a:stretch>
        </p:blipFill>
        <p:spPr>
          <a:xfrm>
            <a:off x="354676" y="2809697"/>
            <a:ext cx="8434648" cy="2959829"/>
          </a:xfrm>
          <a:prstGeom prst="rect">
            <a:avLst/>
          </a:prstGeom>
        </p:spPr>
      </p:pic>
    </p:spTree>
    <p:extLst>
      <p:ext uri="{BB962C8B-B14F-4D97-AF65-F5344CB8AC3E}">
        <p14:creationId xmlns:p14="http://schemas.microsoft.com/office/powerpoint/2010/main" val="702083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2CF56-70C9-49A3-9135-D9FA0D65C3BC}"/>
              </a:ext>
            </a:extLst>
          </p:cNvPr>
          <p:cNvSpPr>
            <a:spLocks noGrp="1"/>
          </p:cNvSpPr>
          <p:nvPr>
            <p:ph type="title"/>
          </p:nvPr>
        </p:nvSpPr>
        <p:spPr/>
        <p:txBody>
          <a:bodyPr/>
          <a:lstStyle/>
          <a:p>
            <a:r>
              <a:rPr lang="en-US" dirty="0" smtClean="0"/>
              <a:t>Step 1</a:t>
            </a:r>
            <a:endParaRPr lang="en-US" sz="1800" dirty="0">
              <a:solidFill>
                <a:schemeClr val="accent4"/>
              </a:solidFill>
            </a:endParaRPr>
          </a:p>
        </p:txBody>
      </p:sp>
      <p:sp>
        <p:nvSpPr>
          <p:cNvPr id="3" name="Content Placeholder 2">
            <a:extLst>
              <a:ext uri="{FF2B5EF4-FFF2-40B4-BE49-F238E27FC236}">
                <a16:creationId xmlns:a16="http://schemas.microsoft.com/office/drawing/2014/main" xmlns="" id="{4162CF23-5E32-4EB8-A802-51F7BCA65905}"/>
              </a:ext>
            </a:extLst>
          </p:cNvPr>
          <p:cNvSpPr>
            <a:spLocks noGrp="1"/>
          </p:cNvSpPr>
          <p:nvPr>
            <p:ph sz="half" idx="1"/>
          </p:nvPr>
        </p:nvSpPr>
        <p:spPr>
          <a:xfrm>
            <a:off x="274320" y="1463040"/>
            <a:ext cx="8595360" cy="1103427"/>
          </a:xfrm>
        </p:spPr>
        <p:txBody>
          <a:bodyPr/>
          <a:lstStyle/>
          <a:p>
            <a:r>
              <a:rPr lang="en-US" sz="2000" dirty="0" smtClean="0"/>
              <a:t>To </a:t>
            </a:r>
            <a:r>
              <a:rPr lang="en-US" sz="2000" dirty="0"/>
              <a:t>start a new authorization select </a:t>
            </a:r>
            <a:r>
              <a:rPr lang="en-US" sz="2000" dirty="0">
                <a:solidFill>
                  <a:schemeClr val="accent4"/>
                </a:solidFill>
              </a:rPr>
              <a:t>New Authorization </a:t>
            </a:r>
            <a:r>
              <a:rPr lang="en-US" sz="2000" dirty="0"/>
              <a:t>from the </a:t>
            </a:r>
            <a:r>
              <a:rPr lang="en-US" sz="2000" dirty="0">
                <a:solidFill>
                  <a:schemeClr val="accent4"/>
                </a:solidFill>
              </a:rPr>
              <a:t>Home</a:t>
            </a:r>
            <a:r>
              <a:rPr lang="en-US" sz="2000" dirty="0"/>
              <a:t> screen (as shown below</a:t>
            </a:r>
            <a:r>
              <a:rPr lang="en-US" sz="2000" dirty="0" smtClean="0"/>
              <a:t>):</a:t>
            </a:r>
          </a:p>
          <a:p>
            <a:endParaRPr lang="en-US" sz="2000" dirty="0"/>
          </a:p>
          <a:p>
            <a:r>
              <a:rPr lang="en-US" sz="2000" dirty="0" smtClean="0"/>
              <a:t>A)</a:t>
            </a:r>
            <a:endParaRPr lang="en-US" sz="2000" dirty="0"/>
          </a:p>
        </p:txBody>
      </p:sp>
      <p:sp>
        <p:nvSpPr>
          <p:cNvPr id="4" name="Date Placeholder 3">
            <a:extLst>
              <a:ext uri="{FF2B5EF4-FFF2-40B4-BE49-F238E27FC236}">
                <a16:creationId xmlns:a16="http://schemas.microsoft.com/office/drawing/2014/main" xmlns="" id="{1D3B09D1-7DF7-47C8-B01A-4D3C58CA4A40}"/>
              </a:ext>
            </a:extLst>
          </p:cNvPr>
          <p:cNvSpPr>
            <a:spLocks noGrp="1"/>
          </p:cNvSpPr>
          <p:nvPr>
            <p:ph type="dt" sz="half" idx="10"/>
          </p:nvPr>
        </p:nvSpPr>
        <p:spPr/>
        <p:txBody>
          <a:bodyPr/>
          <a:lstStyle/>
          <a:p>
            <a:fld id="{1DA15F81-6B6A-435B-946D-CA6DEB2AC469}" type="datetime1">
              <a:rPr lang="en-US" smtClean="0"/>
              <a:t>3/4/2019</a:t>
            </a:fld>
            <a:endParaRPr lang="en-US"/>
          </a:p>
        </p:txBody>
      </p:sp>
      <p:sp>
        <p:nvSpPr>
          <p:cNvPr id="5" name="Footer Placeholder 4">
            <a:extLst>
              <a:ext uri="{FF2B5EF4-FFF2-40B4-BE49-F238E27FC236}">
                <a16:creationId xmlns:a16="http://schemas.microsoft.com/office/drawing/2014/main" xmlns="" id="{6D61287D-9323-482D-BBC6-956785EE90B9}"/>
              </a:ext>
            </a:extLst>
          </p:cNvPr>
          <p:cNvSpPr>
            <a:spLocks noGrp="1"/>
          </p:cNvSpPr>
          <p:nvPr>
            <p:ph type="ftr" sz="quarter" idx="11"/>
          </p:nvPr>
        </p:nvSpPr>
        <p:spPr/>
        <p:txBody>
          <a:bodyPr/>
          <a:lstStyle/>
          <a:p>
            <a:r>
              <a:rPr lang="en-US"/>
              <a:t>Copyright information or presentation title here</a:t>
            </a:r>
          </a:p>
        </p:txBody>
      </p:sp>
      <p:sp>
        <p:nvSpPr>
          <p:cNvPr id="6" name="Slide Number Placeholder 5">
            <a:extLst>
              <a:ext uri="{FF2B5EF4-FFF2-40B4-BE49-F238E27FC236}">
                <a16:creationId xmlns:a16="http://schemas.microsoft.com/office/drawing/2014/main" xmlns="" id="{DE7D2029-F79A-4F7C-B3CC-83E13C87FF32}"/>
              </a:ext>
            </a:extLst>
          </p:cNvPr>
          <p:cNvSpPr>
            <a:spLocks noGrp="1"/>
          </p:cNvSpPr>
          <p:nvPr>
            <p:ph type="sldNum" sz="quarter" idx="12"/>
          </p:nvPr>
        </p:nvSpPr>
        <p:spPr/>
        <p:txBody>
          <a:bodyPr/>
          <a:lstStyle/>
          <a:p>
            <a:fld id="{3486C3E1-94F4-4C1F-96BC-3FFDF3018594}" type="slidenum">
              <a:rPr lang="en-US" smtClean="0"/>
              <a:pPr/>
              <a:t>7</a:t>
            </a:fld>
            <a:endParaRPr lang="en-US"/>
          </a:p>
        </p:txBody>
      </p:sp>
      <p:pic>
        <p:nvPicPr>
          <p:cNvPr id="7" name="Picture 6"/>
          <p:cNvPicPr>
            <a:picLocks noChangeAspect="1"/>
          </p:cNvPicPr>
          <p:nvPr/>
        </p:nvPicPr>
        <p:blipFill>
          <a:blip r:embed="rId2"/>
          <a:stretch>
            <a:fillRect/>
          </a:stretch>
        </p:blipFill>
        <p:spPr>
          <a:xfrm>
            <a:off x="312502" y="3094404"/>
            <a:ext cx="8593693" cy="2188765"/>
          </a:xfrm>
          <a:prstGeom prst="rect">
            <a:avLst/>
          </a:prstGeom>
        </p:spPr>
      </p:pic>
    </p:spTree>
    <p:extLst>
      <p:ext uri="{BB962C8B-B14F-4D97-AF65-F5344CB8AC3E}">
        <p14:creationId xmlns:p14="http://schemas.microsoft.com/office/powerpoint/2010/main" val="1375888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2CF56-70C9-49A3-9135-D9FA0D65C3BC}"/>
              </a:ext>
            </a:extLst>
          </p:cNvPr>
          <p:cNvSpPr>
            <a:spLocks noGrp="1"/>
          </p:cNvSpPr>
          <p:nvPr>
            <p:ph type="title"/>
          </p:nvPr>
        </p:nvSpPr>
        <p:spPr/>
        <p:txBody>
          <a:bodyPr/>
          <a:lstStyle/>
          <a:p>
            <a:r>
              <a:rPr lang="en-US" dirty="0" smtClean="0"/>
              <a:t>Step 2</a:t>
            </a:r>
            <a:r>
              <a:rPr lang="en-US" dirty="0"/>
              <a:t/>
            </a:r>
            <a:br>
              <a:rPr lang="en-US" dirty="0"/>
            </a:br>
            <a:endParaRPr lang="en-US" sz="1800" dirty="0">
              <a:solidFill>
                <a:schemeClr val="accent4"/>
              </a:solidFill>
            </a:endParaRPr>
          </a:p>
        </p:txBody>
      </p:sp>
      <p:sp>
        <p:nvSpPr>
          <p:cNvPr id="3" name="Content Placeholder 2">
            <a:extLst>
              <a:ext uri="{FF2B5EF4-FFF2-40B4-BE49-F238E27FC236}">
                <a16:creationId xmlns:a16="http://schemas.microsoft.com/office/drawing/2014/main" xmlns="" id="{4162CF23-5E32-4EB8-A802-51F7BCA65905}"/>
              </a:ext>
            </a:extLst>
          </p:cNvPr>
          <p:cNvSpPr>
            <a:spLocks noGrp="1"/>
          </p:cNvSpPr>
          <p:nvPr>
            <p:ph sz="half" idx="1"/>
          </p:nvPr>
        </p:nvSpPr>
        <p:spPr/>
        <p:txBody>
          <a:bodyPr/>
          <a:lstStyle/>
          <a:p>
            <a:r>
              <a:rPr lang="en-US" sz="1800" dirty="0"/>
              <a:t>After selecting New </a:t>
            </a:r>
            <a:r>
              <a:rPr lang="en-US" sz="1800" dirty="0" smtClean="0"/>
              <a:t>Authorization, </a:t>
            </a:r>
            <a:r>
              <a:rPr lang="en-US" sz="1800" dirty="0"/>
              <a:t>enter the required </a:t>
            </a:r>
            <a:r>
              <a:rPr lang="en-US" sz="1800" dirty="0">
                <a:solidFill>
                  <a:schemeClr val="accent4"/>
                </a:solidFill>
              </a:rPr>
              <a:t>Patient </a:t>
            </a:r>
            <a:r>
              <a:rPr lang="en-US" sz="1800" dirty="0" smtClean="0">
                <a:solidFill>
                  <a:schemeClr val="accent4"/>
                </a:solidFill>
              </a:rPr>
              <a:t>Information</a:t>
            </a:r>
            <a:r>
              <a:rPr lang="en-US" sz="1800" dirty="0" smtClean="0"/>
              <a:t>.</a:t>
            </a:r>
          </a:p>
          <a:p>
            <a:endParaRPr lang="en-US" sz="1800" dirty="0" smtClean="0"/>
          </a:p>
          <a:p>
            <a:r>
              <a:rPr lang="en-US" sz="1800" dirty="0" smtClean="0"/>
              <a:t>There </a:t>
            </a:r>
            <a:r>
              <a:rPr lang="en-US" sz="1800" dirty="0"/>
              <a:t>are two ways to search:</a:t>
            </a:r>
          </a:p>
          <a:p>
            <a:pPr marL="342900" indent="-342900">
              <a:buFont typeface="+mj-lt"/>
              <a:buAutoNum type="arabicPeriod"/>
            </a:pPr>
            <a:r>
              <a:rPr lang="en-US" sz="1800" dirty="0" smtClean="0"/>
              <a:t>By </a:t>
            </a:r>
            <a:r>
              <a:rPr lang="en-US" sz="1800" b="1" dirty="0" smtClean="0"/>
              <a:t>Member </a:t>
            </a:r>
            <a:r>
              <a:rPr lang="en-US" sz="1800" b="1" dirty="0"/>
              <a:t>Name and </a:t>
            </a:r>
            <a:r>
              <a:rPr lang="en-US" sz="1800" b="1" dirty="0" smtClean="0"/>
              <a:t>DOB</a:t>
            </a:r>
            <a:r>
              <a:rPr lang="en-US" sz="1800" dirty="0" smtClean="0"/>
              <a:t>. You will need to </a:t>
            </a:r>
            <a:r>
              <a:rPr lang="en-US" sz="1800" dirty="0"/>
              <a:t>enter the member’s</a:t>
            </a:r>
            <a:r>
              <a:rPr lang="en-US" sz="1800" dirty="0" smtClean="0"/>
              <a:t>:</a:t>
            </a:r>
          </a:p>
          <a:p>
            <a:pPr marL="459486" lvl="1" indent="-285750"/>
            <a:r>
              <a:rPr lang="en-US" sz="1800" dirty="0"/>
              <a:t>Last Name</a:t>
            </a:r>
          </a:p>
          <a:p>
            <a:pPr marL="459486" lvl="1" indent="-285750"/>
            <a:r>
              <a:rPr lang="en-US" sz="1800" dirty="0"/>
              <a:t>First Name</a:t>
            </a:r>
          </a:p>
          <a:p>
            <a:pPr marL="459486" lvl="1" indent="-285750"/>
            <a:r>
              <a:rPr lang="en-US" sz="1800" dirty="0"/>
              <a:t>Date of </a:t>
            </a:r>
            <a:r>
              <a:rPr lang="en-US" sz="1800" dirty="0" smtClean="0"/>
              <a:t>Birth</a:t>
            </a:r>
            <a:endParaRPr lang="en-US" sz="1800" dirty="0"/>
          </a:p>
          <a:p>
            <a:pPr marL="342900" indent="-342900">
              <a:buFont typeface="+mj-lt"/>
              <a:buAutoNum type="arabicPeriod"/>
            </a:pPr>
            <a:r>
              <a:rPr lang="en-US" sz="1800" dirty="0" smtClean="0"/>
              <a:t>By </a:t>
            </a:r>
            <a:r>
              <a:rPr lang="en-US" sz="1800" b="1" dirty="0" smtClean="0"/>
              <a:t>MRN </a:t>
            </a:r>
            <a:r>
              <a:rPr lang="en-US" sz="1800" b="1" dirty="0"/>
              <a:t>Number </a:t>
            </a:r>
            <a:r>
              <a:rPr lang="en-US" sz="1800" dirty="0"/>
              <a:t>(also known as the Subscriber ID).</a:t>
            </a:r>
          </a:p>
          <a:p>
            <a:pPr lvl="1"/>
            <a:endParaRPr lang="en-US" dirty="0"/>
          </a:p>
        </p:txBody>
      </p:sp>
      <p:sp>
        <p:nvSpPr>
          <p:cNvPr id="4" name="Date Placeholder 3">
            <a:extLst>
              <a:ext uri="{FF2B5EF4-FFF2-40B4-BE49-F238E27FC236}">
                <a16:creationId xmlns:a16="http://schemas.microsoft.com/office/drawing/2014/main" xmlns="" id="{1D3B09D1-7DF7-47C8-B01A-4D3C58CA4A40}"/>
              </a:ext>
            </a:extLst>
          </p:cNvPr>
          <p:cNvSpPr>
            <a:spLocks noGrp="1"/>
          </p:cNvSpPr>
          <p:nvPr>
            <p:ph type="dt" sz="half" idx="10"/>
          </p:nvPr>
        </p:nvSpPr>
        <p:spPr/>
        <p:txBody>
          <a:bodyPr/>
          <a:lstStyle/>
          <a:p>
            <a:fld id="{1DA15F81-6B6A-435B-946D-CA6DEB2AC469}" type="datetime1">
              <a:rPr lang="en-US" smtClean="0"/>
              <a:t>3/4/2019</a:t>
            </a:fld>
            <a:endParaRPr lang="en-US"/>
          </a:p>
        </p:txBody>
      </p:sp>
      <p:sp>
        <p:nvSpPr>
          <p:cNvPr id="5" name="Footer Placeholder 4">
            <a:extLst>
              <a:ext uri="{FF2B5EF4-FFF2-40B4-BE49-F238E27FC236}">
                <a16:creationId xmlns:a16="http://schemas.microsoft.com/office/drawing/2014/main" xmlns="" id="{6D61287D-9323-482D-BBC6-956785EE90B9}"/>
              </a:ext>
            </a:extLst>
          </p:cNvPr>
          <p:cNvSpPr>
            <a:spLocks noGrp="1"/>
          </p:cNvSpPr>
          <p:nvPr>
            <p:ph type="ftr" sz="quarter" idx="11"/>
          </p:nvPr>
        </p:nvSpPr>
        <p:spPr/>
        <p:txBody>
          <a:bodyPr/>
          <a:lstStyle/>
          <a:p>
            <a:r>
              <a:rPr lang="en-US"/>
              <a:t>Copyright information or presentation title here</a:t>
            </a:r>
          </a:p>
        </p:txBody>
      </p:sp>
      <p:sp>
        <p:nvSpPr>
          <p:cNvPr id="6" name="Slide Number Placeholder 5">
            <a:extLst>
              <a:ext uri="{FF2B5EF4-FFF2-40B4-BE49-F238E27FC236}">
                <a16:creationId xmlns:a16="http://schemas.microsoft.com/office/drawing/2014/main" xmlns="" id="{DE7D2029-F79A-4F7C-B3CC-83E13C87FF32}"/>
              </a:ext>
            </a:extLst>
          </p:cNvPr>
          <p:cNvSpPr>
            <a:spLocks noGrp="1"/>
          </p:cNvSpPr>
          <p:nvPr>
            <p:ph type="sldNum" sz="quarter" idx="12"/>
          </p:nvPr>
        </p:nvSpPr>
        <p:spPr/>
        <p:txBody>
          <a:bodyPr/>
          <a:lstStyle/>
          <a:p>
            <a:fld id="{3486C3E1-94F4-4C1F-96BC-3FFDF3018594}" type="slidenum">
              <a:rPr lang="en-US" smtClean="0"/>
              <a:pPr/>
              <a:t>8</a:t>
            </a:fld>
            <a:endParaRPr lang="en-US"/>
          </a:p>
        </p:txBody>
      </p:sp>
      <p:pic>
        <p:nvPicPr>
          <p:cNvPr id="7" name="Picture 6"/>
          <p:cNvPicPr>
            <a:picLocks noChangeAspect="1"/>
          </p:cNvPicPr>
          <p:nvPr/>
        </p:nvPicPr>
        <p:blipFill>
          <a:blip r:embed="rId2"/>
          <a:stretch>
            <a:fillRect/>
          </a:stretch>
        </p:blipFill>
        <p:spPr>
          <a:xfrm>
            <a:off x="466171" y="4666710"/>
            <a:ext cx="8229600" cy="1314117"/>
          </a:xfrm>
          <a:prstGeom prst="rect">
            <a:avLst/>
          </a:prstGeom>
        </p:spPr>
      </p:pic>
    </p:spTree>
    <p:extLst>
      <p:ext uri="{BB962C8B-B14F-4D97-AF65-F5344CB8AC3E}">
        <p14:creationId xmlns:p14="http://schemas.microsoft.com/office/powerpoint/2010/main" val="1234967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2CF56-70C9-49A3-9135-D9FA0D65C3BC}"/>
              </a:ext>
            </a:extLst>
          </p:cNvPr>
          <p:cNvSpPr>
            <a:spLocks noGrp="1"/>
          </p:cNvSpPr>
          <p:nvPr>
            <p:ph type="title"/>
          </p:nvPr>
        </p:nvSpPr>
        <p:spPr/>
        <p:txBody>
          <a:bodyPr/>
          <a:lstStyle/>
          <a:p>
            <a:r>
              <a:rPr lang="en-US" dirty="0" smtClean="0"/>
              <a:t>Step 3</a:t>
            </a:r>
            <a:r>
              <a:rPr lang="en-US" dirty="0"/>
              <a:t/>
            </a:r>
            <a:br>
              <a:rPr lang="en-US" dirty="0"/>
            </a:br>
            <a:endParaRPr lang="en-US" sz="1800" dirty="0">
              <a:solidFill>
                <a:schemeClr val="accent4"/>
              </a:solidFill>
            </a:endParaRPr>
          </a:p>
        </p:txBody>
      </p:sp>
      <p:sp>
        <p:nvSpPr>
          <p:cNvPr id="3" name="Content Placeholder 2">
            <a:extLst>
              <a:ext uri="{FF2B5EF4-FFF2-40B4-BE49-F238E27FC236}">
                <a16:creationId xmlns:a16="http://schemas.microsoft.com/office/drawing/2014/main" xmlns="" id="{4162CF23-5E32-4EB8-A802-51F7BCA65905}"/>
              </a:ext>
            </a:extLst>
          </p:cNvPr>
          <p:cNvSpPr>
            <a:spLocks noGrp="1"/>
          </p:cNvSpPr>
          <p:nvPr>
            <p:ph sz="half" idx="1"/>
          </p:nvPr>
        </p:nvSpPr>
        <p:spPr/>
        <p:txBody>
          <a:bodyPr/>
          <a:lstStyle/>
          <a:p>
            <a:r>
              <a:rPr lang="en-US" sz="2000" dirty="0"/>
              <a:t>After entering the required member information, </a:t>
            </a:r>
            <a:r>
              <a:rPr lang="en-US" sz="2000" dirty="0" smtClean="0"/>
              <a:t>click </a:t>
            </a:r>
            <a:r>
              <a:rPr lang="en-US" sz="2000" dirty="0"/>
              <a:t>on </a:t>
            </a:r>
            <a:r>
              <a:rPr lang="en-US" sz="2000" dirty="0">
                <a:solidFill>
                  <a:schemeClr val="accent4"/>
                </a:solidFill>
              </a:rPr>
              <a:t>Search</a:t>
            </a:r>
            <a:r>
              <a:rPr lang="en-US" sz="2000" dirty="0" smtClean="0"/>
              <a:t> </a:t>
            </a:r>
            <a:r>
              <a:rPr lang="en-US" sz="2000" dirty="0"/>
              <a:t>and verify you have the right </a:t>
            </a:r>
            <a:r>
              <a:rPr lang="en-US" sz="2000" dirty="0" smtClean="0"/>
              <a:t>member. Then click </a:t>
            </a:r>
            <a:r>
              <a:rPr lang="en-US" sz="2000" dirty="0">
                <a:solidFill>
                  <a:schemeClr val="accent4"/>
                </a:solidFill>
              </a:rPr>
              <a:t>Select</a:t>
            </a:r>
            <a:r>
              <a:rPr lang="en-US" sz="2000" dirty="0"/>
              <a:t>.</a:t>
            </a:r>
          </a:p>
          <a:p>
            <a:endParaRPr lang="en-US" sz="2000" dirty="0"/>
          </a:p>
          <a:p>
            <a:r>
              <a:rPr lang="en-US" sz="2000" dirty="0"/>
              <a:t>B. 1</a:t>
            </a:r>
            <a:r>
              <a:rPr lang="en-US" sz="2000" dirty="0" smtClean="0"/>
              <a:t>)</a:t>
            </a:r>
            <a:endParaRPr lang="en-US" sz="2000" dirty="0"/>
          </a:p>
          <a:p>
            <a:pPr lvl="1"/>
            <a:endParaRPr lang="en-US" dirty="0"/>
          </a:p>
        </p:txBody>
      </p:sp>
      <p:sp>
        <p:nvSpPr>
          <p:cNvPr id="4" name="Date Placeholder 3">
            <a:extLst>
              <a:ext uri="{FF2B5EF4-FFF2-40B4-BE49-F238E27FC236}">
                <a16:creationId xmlns:a16="http://schemas.microsoft.com/office/drawing/2014/main" xmlns="" id="{1D3B09D1-7DF7-47C8-B01A-4D3C58CA4A40}"/>
              </a:ext>
            </a:extLst>
          </p:cNvPr>
          <p:cNvSpPr>
            <a:spLocks noGrp="1"/>
          </p:cNvSpPr>
          <p:nvPr>
            <p:ph type="dt" sz="half" idx="10"/>
          </p:nvPr>
        </p:nvSpPr>
        <p:spPr/>
        <p:txBody>
          <a:bodyPr/>
          <a:lstStyle/>
          <a:p>
            <a:fld id="{1DA15F81-6B6A-435B-946D-CA6DEB2AC469}" type="datetime1">
              <a:rPr lang="en-US" smtClean="0"/>
              <a:t>3/4/2019</a:t>
            </a:fld>
            <a:endParaRPr lang="en-US"/>
          </a:p>
        </p:txBody>
      </p:sp>
      <p:sp>
        <p:nvSpPr>
          <p:cNvPr id="5" name="Footer Placeholder 4">
            <a:extLst>
              <a:ext uri="{FF2B5EF4-FFF2-40B4-BE49-F238E27FC236}">
                <a16:creationId xmlns:a16="http://schemas.microsoft.com/office/drawing/2014/main" xmlns="" id="{6D61287D-9323-482D-BBC6-956785EE90B9}"/>
              </a:ext>
            </a:extLst>
          </p:cNvPr>
          <p:cNvSpPr>
            <a:spLocks noGrp="1"/>
          </p:cNvSpPr>
          <p:nvPr>
            <p:ph type="ftr" sz="quarter" idx="11"/>
          </p:nvPr>
        </p:nvSpPr>
        <p:spPr/>
        <p:txBody>
          <a:bodyPr/>
          <a:lstStyle/>
          <a:p>
            <a:r>
              <a:rPr lang="en-US"/>
              <a:t>Copyright information or presentation title here</a:t>
            </a:r>
          </a:p>
        </p:txBody>
      </p:sp>
      <p:sp>
        <p:nvSpPr>
          <p:cNvPr id="6" name="Slide Number Placeholder 5">
            <a:extLst>
              <a:ext uri="{FF2B5EF4-FFF2-40B4-BE49-F238E27FC236}">
                <a16:creationId xmlns:a16="http://schemas.microsoft.com/office/drawing/2014/main" xmlns="" id="{DE7D2029-F79A-4F7C-B3CC-83E13C87FF32}"/>
              </a:ext>
            </a:extLst>
          </p:cNvPr>
          <p:cNvSpPr>
            <a:spLocks noGrp="1"/>
          </p:cNvSpPr>
          <p:nvPr>
            <p:ph type="sldNum" sz="quarter" idx="12"/>
          </p:nvPr>
        </p:nvSpPr>
        <p:spPr/>
        <p:txBody>
          <a:bodyPr/>
          <a:lstStyle/>
          <a:p>
            <a:fld id="{3486C3E1-94F4-4C1F-96BC-3FFDF3018594}" type="slidenum">
              <a:rPr lang="en-US" smtClean="0"/>
              <a:pPr/>
              <a:t>9</a:t>
            </a:fld>
            <a:endParaRPr lang="en-US"/>
          </a:p>
        </p:txBody>
      </p:sp>
      <p:pic>
        <p:nvPicPr>
          <p:cNvPr id="7" name="Picture 6"/>
          <p:cNvPicPr>
            <a:picLocks noChangeAspect="1"/>
          </p:cNvPicPr>
          <p:nvPr/>
        </p:nvPicPr>
        <p:blipFill>
          <a:blip r:embed="rId2"/>
          <a:stretch>
            <a:fillRect/>
          </a:stretch>
        </p:blipFill>
        <p:spPr>
          <a:xfrm>
            <a:off x="447756" y="3181669"/>
            <a:ext cx="8230089" cy="1869916"/>
          </a:xfrm>
          <a:prstGeom prst="rect">
            <a:avLst/>
          </a:prstGeom>
        </p:spPr>
      </p:pic>
    </p:spTree>
    <p:extLst>
      <p:ext uri="{BB962C8B-B14F-4D97-AF65-F5344CB8AC3E}">
        <p14:creationId xmlns:p14="http://schemas.microsoft.com/office/powerpoint/2010/main" val="2564082136"/>
      </p:ext>
    </p:extLst>
  </p:cSld>
  <p:clrMapOvr>
    <a:masterClrMapping/>
  </p:clrMapOvr>
</p:sld>
</file>

<file path=ppt/theme/theme1.xml><?xml version="1.0" encoding="utf-8"?>
<a:theme xmlns:a="http://schemas.openxmlformats.org/drawingml/2006/main" name="Office Theme">
  <a:themeElements>
    <a:clrScheme name="vp_ppt_colors">
      <a:dk1>
        <a:sysClr val="windowText" lastClr="000000"/>
      </a:dk1>
      <a:lt1>
        <a:sysClr val="window" lastClr="FFFFFF"/>
      </a:lt1>
      <a:dk2>
        <a:srgbClr val="646464"/>
      </a:dk2>
      <a:lt2>
        <a:srgbClr val="FFFFFF"/>
      </a:lt2>
      <a:accent1>
        <a:srgbClr val="EF3A42"/>
      </a:accent1>
      <a:accent2>
        <a:srgbClr val="E57200"/>
      </a:accent2>
      <a:accent3>
        <a:srgbClr val="FFBA00"/>
      </a:accent3>
      <a:accent4>
        <a:srgbClr val="B21E28"/>
      </a:accent4>
      <a:accent5>
        <a:srgbClr val="E24301"/>
      </a:accent5>
      <a:accent6>
        <a:srgbClr val="0099A8"/>
      </a:accent6>
      <a:hlink>
        <a:srgbClr val="0099A8"/>
      </a:hlink>
      <a:folHlink>
        <a:srgbClr val="63A70A"/>
      </a:folHlink>
    </a:clrScheme>
    <a:fontScheme name="Virginia Premier">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p_ppt_4x3_180209" id="{751FD7D5-833C-40E0-A8C1-C6D44E6ACB1F}" vid="{60FFDA57-3466-4CAA-B756-AC8911FB3699}"/>
    </a:ext>
  </a:extLst>
</a:theme>
</file>

<file path=ppt/theme/theme2.xml><?xml version="1.0" encoding="utf-8"?>
<a:theme xmlns:a="http://schemas.openxmlformats.org/drawingml/2006/main" name="1_Office Theme">
  <a:themeElements>
    <a:clrScheme name="Virginia Premier">
      <a:dk1>
        <a:sysClr val="windowText" lastClr="000000"/>
      </a:dk1>
      <a:lt1>
        <a:sysClr val="window" lastClr="FFFFFF"/>
      </a:lt1>
      <a:dk2>
        <a:srgbClr val="646464"/>
      </a:dk2>
      <a:lt2>
        <a:srgbClr val="FFFFFF"/>
      </a:lt2>
      <a:accent1>
        <a:srgbClr val="EF3A42"/>
      </a:accent1>
      <a:accent2>
        <a:srgbClr val="FFBA00"/>
      </a:accent2>
      <a:accent3>
        <a:srgbClr val="E57200"/>
      </a:accent3>
      <a:accent4>
        <a:srgbClr val="B21E28"/>
      </a:accent4>
      <a:accent5>
        <a:srgbClr val="0099A8"/>
      </a:accent5>
      <a:accent6>
        <a:srgbClr val="87189D"/>
      </a:accent6>
      <a:hlink>
        <a:srgbClr val="0099A8"/>
      </a:hlink>
      <a:folHlink>
        <a:srgbClr val="63A70A"/>
      </a:folHlink>
    </a:clrScheme>
    <a:fontScheme name="Virginia Premier">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p_ppt_4x3_resource_180209" id="{E5917D15-75BE-4243-BB40-F12DBF39A2CE}" vid="{32C0165D-51E3-48DB-9B45-110870FDE4ED}"/>
    </a:ext>
  </a:extLst>
</a:theme>
</file>

<file path=ppt/theme/theme3.xml><?xml version="1.0" encoding="utf-8"?>
<a:theme xmlns:a="http://schemas.openxmlformats.org/drawingml/2006/main" name="2_Office Theme">
  <a:themeElements>
    <a:clrScheme name="vp_ppt_colors">
      <a:dk1>
        <a:sysClr val="windowText" lastClr="000000"/>
      </a:dk1>
      <a:lt1>
        <a:sysClr val="window" lastClr="FFFFFF"/>
      </a:lt1>
      <a:dk2>
        <a:srgbClr val="646464"/>
      </a:dk2>
      <a:lt2>
        <a:srgbClr val="FFFFFF"/>
      </a:lt2>
      <a:accent1>
        <a:srgbClr val="EF3A42"/>
      </a:accent1>
      <a:accent2>
        <a:srgbClr val="E57200"/>
      </a:accent2>
      <a:accent3>
        <a:srgbClr val="FFBA00"/>
      </a:accent3>
      <a:accent4>
        <a:srgbClr val="B21E28"/>
      </a:accent4>
      <a:accent5>
        <a:srgbClr val="E24301"/>
      </a:accent5>
      <a:accent6>
        <a:srgbClr val="0099A8"/>
      </a:accent6>
      <a:hlink>
        <a:srgbClr val="0099A8"/>
      </a:hlink>
      <a:folHlink>
        <a:srgbClr val="63A70A"/>
      </a:folHlink>
    </a:clrScheme>
    <a:fontScheme name="Virginia Premier">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Uniform PEM deck" id="{72A8C056-2392-4990-A9E1-8FCCF7874593}" vid="{9DA2FCDB-4CA5-465C-A653-AEAE37133F0F}"/>
    </a:ext>
  </a:extLst>
</a:theme>
</file>

<file path=ppt/theme/theme4.xml><?xml version="1.0" encoding="utf-8"?>
<a:theme xmlns:a="http://schemas.openxmlformats.org/drawingml/2006/main" name="3_Office Theme">
  <a:themeElements>
    <a:clrScheme name="vp_ppt_colors">
      <a:dk1>
        <a:sysClr val="windowText" lastClr="000000"/>
      </a:dk1>
      <a:lt1>
        <a:sysClr val="window" lastClr="FFFFFF"/>
      </a:lt1>
      <a:dk2>
        <a:srgbClr val="646464"/>
      </a:dk2>
      <a:lt2>
        <a:srgbClr val="FFFFFF"/>
      </a:lt2>
      <a:accent1>
        <a:srgbClr val="EF3A42"/>
      </a:accent1>
      <a:accent2>
        <a:srgbClr val="E57200"/>
      </a:accent2>
      <a:accent3>
        <a:srgbClr val="FFBA00"/>
      </a:accent3>
      <a:accent4>
        <a:srgbClr val="B21E28"/>
      </a:accent4>
      <a:accent5>
        <a:srgbClr val="E24301"/>
      </a:accent5>
      <a:accent6>
        <a:srgbClr val="0099A8"/>
      </a:accent6>
      <a:hlink>
        <a:srgbClr val="0099A8"/>
      </a:hlink>
      <a:folHlink>
        <a:srgbClr val="63A70A"/>
      </a:folHlink>
    </a:clrScheme>
    <a:fontScheme name="Virginia Premier">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Uniform PEM deck" id="{72A8C056-2392-4990-A9E1-8FCCF7874593}" vid="{9DA2FCDB-4CA5-465C-A653-AEAE37133F0F}"/>
    </a:ext>
  </a:extLst>
</a:theme>
</file>

<file path=ppt/theme/theme5.xml><?xml version="1.0" encoding="utf-8"?>
<a:theme xmlns:a="http://schemas.openxmlformats.org/drawingml/2006/main" name="4_Office Theme">
  <a:themeElements>
    <a:clrScheme name="vp_ppt_colors">
      <a:dk1>
        <a:sysClr val="windowText" lastClr="000000"/>
      </a:dk1>
      <a:lt1>
        <a:sysClr val="window" lastClr="FFFFFF"/>
      </a:lt1>
      <a:dk2>
        <a:srgbClr val="646464"/>
      </a:dk2>
      <a:lt2>
        <a:srgbClr val="FFFFFF"/>
      </a:lt2>
      <a:accent1>
        <a:srgbClr val="EF3A42"/>
      </a:accent1>
      <a:accent2>
        <a:srgbClr val="E57200"/>
      </a:accent2>
      <a:accent3>
        <a:srgbClr val="FFBA00"/>
      </a:accent3>
      <a:accent4>
        <a:srgbClr val="B21E28"/>
      </a:accent4>
      <a:accent5>
        <a:srgbClr val="E24301"/>
      </a:accent5>
      <a:accent6>
        <a:srgbClr val="0099A8"/>
      </a:accent6>
      <a:hlink>
        <a:srgbClr val="0099A8"/>
      </a:hlink>
      <a:folHlink>
        <a:srgbClr val="63A70A"/>
      </a:folHlink>
    </a:clrScheme>
    <a:fontScheme name="Virginia Premier">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Uniform PEM deck" id="{72A8C056-2392-4990-A9E1-8FCCF7874593}" vid="{9DA2FCDB-4CA5-465C-A653-AEAE37133F0F}"/>
    </a:ext>
  </a:extLst>
</a:theme>
</file>

<file path=ppt/theme/theme6.xml><?xml version="1.0" encoding="utf-8"?>
<a:theme xmlns:a="http://schemas.openxmlformats.org/drawingml/2006/main" name="5_Office Theme">
  <a:themeElements>
    <a:clrScheme name="vp_ppt_colors">
      <a:dk1>
        <a:sysClr val="windowText" lastClr="000000"/>
      </a:dk1>
      <a:lt1>
        <a:sysClr val="window" lastClr="FFFFFF"/>
      </a:lt1>
      <a:dk2>
        <a:srgbClr val="646464"/>
      </a:dk2>
      <a:lt2>
        <a:srgbClr val="FFFFFF"/>
      </a:lt2>
      <a:accent1>
        <a:srgbClr val="EF3A42"/>
      </a:accent1>
      <a:accent2>
        <a:srgbClr val="E57200"/>
      </a:accent2>
      <a:accent3>
        <a:srgbClr val="FFBA00"/>
      </a:accent3>
      <a:accent4>
        <a:srgbClr val="B21E28"/>
      </a:accent4>
      <a:accent5>
        <a:srgbClr val="E24301"/>
      </a:accent5>
      <a:accent6>
        <a:srgbClr val="0099A8"/>
      </a:accent6>
      <a:hlink>
        <a:srgbClr val="0099A8"/>
      </a:hlink>
      <a:folHlink>
        <a:srgbClr val="63A70A"/>
      </a:folHlink>
    </a:clrScheme>
    <a:fontScheme name="Virginia Premier">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Uniform PEM deck" id="{72A8C056-2392-4990-A9E1-8FCCF7874593}" vid="{9DA2FCDB-4CA5-465C-A653-AEAE37133F0F}"/>
    </a:ext>
  </a:extLst>
</a:theme>
</file>

<file path=ppt/theme/theme7.xml><?xml version="1.0" encoding="utf-8"?>
<a:theme xmlns:a="http://schemas.openxmlformats.org/drawingml/2006/main" name="6_Office Theme">
  <a:themeElements>
    <a:clrScheme name="vp_ppt_colors">
      <a:dk1>
        <a:sysClr val="windowText" lastClr="000000"/>
      </a:dk1>
      <a:lt1>
        <a:sysClr val="window" lastClr="FFFFFF"/>
      </a:lt1>
      <a:dk2>
        <a:srgbClr val="646464"/>
      </a:dk2>
      <a:lt2>
        <a:srgbClr val="FFFFFF"/>
      </a:lt2>
      <a:accent1>
        <a:srgbClr val="EF3A42"/>
      </a:accent1>
      <a:accent2>
        <a:srgbClr val="E57200"/>
      </a:accent2>
      <a:accent3>
        <a:srgbClr val="FFBA00"/>
      </a:accent3>
      <a:accent4>
        <a:srgbClr val="B21E28"/>
      </a:accent4>
      <a:accent5>
        <a:srgbClr val="E24301"/>
      </a:accent5>
      <a:accent6>
        <a:srgbClr val="0099A8"/>
      </a:accent6>
      <a:hlink>
        <a:srgbClr val="0099A8"/>
      </a:hlink>
      <a:folHlink>
        <a:srgbClr val="63A70A"/>
      </a:folHlink>
    </a:clrScheme>
    <a:fontScheme name="Virginia Premier">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p_ppt_4x3_180209" id="{751FD7D5-833C-40E0-A8C1-C6D44E6ACB1F}" vid="{60FFDA57-3466-4CAA-B756-AC8911FB3699}"/>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rogramResources xmlns="181928f5-d0cb-447f-a22b-b172b58fb685">
      <UserInfo>
        <DisplayName>Rhonda Mosley</DisplayName>
        <AccountId>1579</AccountId>
        <AccountType/>
      </UserInfo>
    </ProgramResources>
    <CoBranded xmlns="181928f5-d0cb-447f-a22b-b172b58fb685">false</CoBranded>
    <ModelAvailable xmlns="181928f5-d0cb-447f-a22b-b172b58fb685">false</ModelAvailable>
    <Distribution_x0020_Method xmlns="181928f5-d0cb-447f-a22b-b172b58fb685">
      <Value>In Person</Value>
    </Distribution_x0020_Method>
    <DistPeriodOther xmlns="181928f5-d0cb-447f-a22b-b172b58fb685">During the rollout of regions across CMHRS (part of Medallion 4.0)</DistPeriodOther>
    <MaterialPurpose xmlns="181928f5-d0cb-447f-a22b-b172b58fb685">This User Guide will be used by the PSRs for training with the providers.</MaterialPurpose>
    <ServiceArea xmlns="181928f5-d0cb-447f-a22b-b172b58fb685">All Regions</ServiceArea>
    <Department xmlns="181928f5-d0cb-447f-a22b-b172b58fb685">Network Development</Department>
    <Under_x002d_CE xmlns="181928f5-d0cb-447f-a22b-b172b58fb685">2018-08-28T04:00:00+00:00</Under_x002d_CE>
    <TC xmlns="181928f5-d0cb-447f-a22b-b172b58fb685">
      <UserInfo>
        <DisplayName>Annie Zondlo</DisplayName>
        <AccountId>548</AccountId>
        <AccountType/>
      </UserInfo>
    </TC>
    <Under_x002d_CR xmlns="181928f5-d0cb-447f-a22b-b172b58fb685">2018-08-31T04:00:00+00:00</Under_x002d_CR>
    <Under_x002d_TC xmlns="181928f5-d0cb-447f-a22b-b172b58fb685">2018-08-27T04:00:00+00:00</Under_x002d_TC>
    <MaterialType xmlns="181928f5-d0cb-447f-a22b-b172b58fb685">User Guide for Training for Providers</MaterialType>
    <Vital_x0020_Status xmlns="181928f5-d0cb-447f-a22b-b172b58fb685">No</Vital_x0020_Status>
    <Mailed xmlns="181928f5-d0cb-447f-a22b-b172b58fb685">false</Mailed>
    <Under_x002d_RR xmlns="181928f5-d0cb-447f-a22b-b172b58fb685">2018-09-11T04:00:00+00:00</Under_x002d_RR>
    <ModelModification xmlns="181928f5-d0cb-447f-a22b-b172b58fb685">This is the first time submitting this document.  Prior approvals were given by Dr. Booker, Albert Brown, Lee Peeples, John Strube and Tammy English.</ModelModification>
    <CA xmlns="181928f5-d0cb-447f-a22b-b172b58fb685">
      <UserInfo>
        <DisplayName>Xavia Jackson</DisplayName>
        <AccountId>1401</AccountId>
        <AccountType/>
      </UserInfo>
    </CA>
    <Under_x002d_PR xmlns="181928f5-d0cb-447f-a22b-b172b58fb685">2018-09-11T04:00:00+00:00</Under_x002d_PR>
    <DueDateVendor xmlns="181928f5-d0cb-447f-a22b-b172b58fb685">2018-08-24T04:00:00+00:00</DueDateVendor>
    <Notes0 xmlns="181928f5-d0cb-447f-a22b-b172b58fb685" xsi:nil="true"/>
    <Point_x0020_of_x0020_Contact xmlns="181928f5-d0cb-447f-a22b-b172b58fb685">
      <UserInfo>
        <DisplayName>Donna Geer</DisplayName>
        <AccountId>1572</AccountId>
        <AccountType/>
      </UserInfo>
    </Point_x0020_of_x0020_Contact>
    <CE xmlns="181928f5-d0cb-447f-a22b-b172b58fb685">
      <UserInfo>
        <DisplayName>Alasdair Denvil</DisplayName>
        <AccountId>320</AccountId>
        <AccountType/>
      </UserInfo>
    </CE>
    <DueDateUse xmlns="181928f5-d0cb-447f-a22b-b172b58fb685">2018-08-24T04:00:00+00:00</DueDateUse>
    <ModelModified xmlns="181928f5-d0cb-447f-a22b-b172b58fb685">false</ModelModified>
    <LOB xmlns="181928f5-d0cb-447f-a22b-b172b58fb685">Medallion 4.0</LOB>
    <DistPeriod xmlns="181928f5-d0cb-447f-a22b-b172b58fb685">Other (enter below)</DistPeriod>
    <ProcessStatus xmlns="181928f5-d0cb-447f-a22b-b172b58fb685">Approved and Ready for Upload</ProcessStatus>
    <_dlc_DocId xmlns="2fe91af4-9dbf-4254-8089-9153d4498984">SD74WC7PK3XT-156010040-1499</_dlc_DocId>
    <_dlc_DocIdUrl xmlns="2fe91af4-9dbf-4254-8089-9153d4498984">
      <Url>http://vphpweb.mcvh-vcu.edu/sites/strategic-planning/drc/_layouts/15/DocIdRedir.aspx?ID=SD74WC7PK3XT-156010040-1499</Url>
      <Description>SD74WC7PK3XT-156010040-1499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570BA4B78DF2C74F869E5A19CBAF8BE8" ma:contentTypeVersion="103" ma:contentTypeDescription="Create a new document." ma:contentTypeScope="" ma:versionID="8adece9311c2de6d8ea71f7bddc2d32f">
  <xsd:schema xmlns:xsd="http://www.w3.org/2001/XMLSchema" xmlns:xs="http://www.w3.org/2001/XMLSchema" xmlns:p="http://schemas.microsoft.com/office/2006/metadata/properties" xmlns:ns2="181928f5-d0cb-447f-a22b-b172b58fb685" xmlns:ns3="2fe91af4-9dbf-4254-8089-9153d4498984" targetNamespace="http://schemas.microsoft.com/office/2006/metadata/properties" ma:root="true" ma:fieldsID="687715f4676f5c06e5499a58d005570a" ns2:_="" ns3:_="">
    <xsd:import namespace="181928f5-d0cb-447f-a22b-b172b58fb685"/>
    <xsd:import namespace="2fe91af4-9dbf-4254-8089-9153d4498984"/>
    <xsd:element name="properties">
      <xsd:complexType>
        <xsd:sequence>
          <xsd:element name="documentManagement">
            <xsd:complexType>
              <xsd:all>
                <xsd:element ref="ns2:DueDateUse"/>
                <xsd:element ref="ns2:DueDateVendor"/>
                <xsd:element ref="ns2:MaterialType"/>
                <xsd:element ref="ns2:Vital_x0020_Status"/>
                <xsd:element ref="ns2:ModelAvailable" minOccurs="0"/>
                <xsd:element ref="ns2:ModelModified" minOccurs="0"/>
                <xsd:element ref="ns2:ModelModification" minOccurs="0"/>
                <xsd:element ref="ns2:MaterialPurpose"/>
                <xsd:element ref="ns2:Mailed" minOccurs="0"/>
                <xsd:element ref="ns2:Distribution_x0020_Method" minOccurs="0"/>
                <xsd:element ref="ns2:Department"/>
                <xsd:element ref="ns2:LOB"/>
                <xsd:element ref="ns2:DistPeriod"/>
                <xsd:element ref="ns2:DistPeriodOther" minOccurs="0"/>
                <xsd:element ref="ns2:ServiceArea"/>
                <xsd:element ref="ns2:CoBranded" minOccurs="0"/>
                <xsd:element ref="ns2:ProcessStatus" minOccurs="0"/>
                <xsd:element ref="ns2:TC"/>
                <xsd:element ref="ns2:Point_x0020_of_x0020_Contact" minOccurs="0"/>
                <xsd:element ref="ns3:_dlc_DocId" minOccurs="0"/>
                <xsd:element ref="ns2:Under_x002d_TC" minOccurs="0"/>
                <xsd:element ref="ns2:Under_x002d_CE" minOccurs="0"/>
                <xsd:element ref="ns2:Under_x002d_CR" minOccurs="0"/>
                <xsd:element ref="ns2:Under_x002d_RR" minOccurs="0"/>
                <xsd:element ref="ns3:_dlc_DocIdUrl" minOccurs="0"/>
                <xsd:element ref="ns3:_dlc_DocIdPersistId" minOccurs="0"/>
                <xsd:element ref="ns2:CE" minOccurs="0"/>
                <xsd:element ref="ns2:CA" minOccurs="0"/>
                <xsd:element ref="ns2:ProgramResources" minOccurs="0"/>
                <xsd:element ref="ns2:Under_x002d_PR" minOccurs="0"/>
                <xsd:element ref="ns2:Notes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1928f5-d0cb-447f-a22b-b172b58fb685" elementFormDefault="qualified">
    <xsd:import namespace="http://schemas.microsoft.com/office/2006/documentManagement/types"/>
    <xsd:import namespace="http://schemas.microsoft.com/office/infopath/2007/PartnerControls"/>
    <xsd:element name="DueDateUse" ma:index="2" ma:displayName="Due Date for Use" ma:format="DateOnly" ma:internalName="DueDateUse">
      <xsd:simpleType>
        <xsd:restriction base="dms:DateTime"/>
      </xsd:simpleType>
    </xsd:element>
    <xsd:element name="DueDateVendor" ma:index="3" ma:displayName="Due Date for Vendor" ma:format="DateOnly" ma:internalName="DueDateVendor">
      <xsd:simpleType>
        <xsd:restriction base="dms:DateTime"/>
      </xsd:simpleType>
    </xsd:element>
    <xsd:element name="MaterialType" ma:index="4" ma:displayName="Material Type" ma:description="Letter, Advertisement, Script, Directory, Website, etc." ma:internalName="MaterialType">
      <xsd:simpleType>
        <xsd:restriction base="dms:Text">
          <xsd:maxLength value="255"/>
        </xsd:restriction>
      </xsd:simpleType>
    </xsd:element>
    <xsd:element name="Vital_x0020_Status" ma:index="5" ma:displayName="Vital Letter" ma:format="Dropdown" ma:internalName="Vital_x0020_Status">
      <xsd:simpleType>
        <xsd:restriction base="dms:Choice">
          <xsd:enumeration value="Yes"/>
          <xsd:enumeration value="No"/>
        </xsd:restriction>
      </xsd:simpleType>
    </xsd:element>
    <xsd:element name="ModelAvailable" ma:index="6" nillable="true" ma:displayName="Model Available" ma:default="0" ma:internalName="ModelAvailable">
      <xsd:simpleType>
        <xsd:restriction base="dms:Boolean"/>
      </xsd:simpleType>
    </xsd:element>
    <xsd:element name="ModelModified" ma:index="7" nillable="true" ma:displayName="Model Modified" ma:default="0" ma:internalName="ModelModified">
      <xsd:simpleType>
        <xsd:restriction base="dms:Boolean"/>
      </xsd:simpleType>
    </xsd:element>
    <xsd:element name="ModelModification" ma:index="8" nillable="true" ma:displayName="Model Modification" ma:description="If the model has been modified, please explain the modifications here." ma:internalName="ModelModification">
      <xsd:simpleType>
        <xsd:restriction base="dms:Note">
          <xsd:maxLength value="255"/>
        </xsd:restriction>
      </xsd:simpleType>
    </xsd:element>
    <xsd:element name="MaterialPurpose" ma:index="9" ma:displayName="Material Purpose" ma:description="Details on how the material will be used." ma:internalName="MaterialPurpose">
      <xsd:simpleType>
        <xsd:restriction base="dms:Note">
          <xsd:maxLength value="255"/>
        </xsd:restriction>
      </xsd:simpleType>
    </xsd:element>
    <xsd:element name="Mailed" ma:index="10" nillable="true" ma:displayName="Mailed Material?" ma:default="0" ma:internalName="Mailed">
      <xsd:simpleType>
        <xsd:restriction base="dms:Boolean"/>
      </xsd:simpleType>
    </xsd:element>
    <xsd:element name="Distribution_x0020_Method" ma:index="11" nillable="true" ma:displayName="Distribution Method" ma:internalName="Distribution_x0020_Method">
      <xsd:complexType>
        <xsd:complexContent>
          <xsd:extension base="dms:MultiChoice">
            <xsd:sequence>
              <xsd:element name="Value" maxOccurs="unbounded" minOccurs="0" nillable="true">
                <xsd:simpleType>
                  <xsd:restriction base="dms:Choice">
                    <xsd:enumeration value="Email"/>
                    <xsd:enumeration value="Website"/>
                    <xsd:enumeration value="In Person"/>
                  </xsd:restriction>
                </xsd:simpleType>
              </xsd:element>
            </xsd:sequence>
          </xsd:extension>
        </xsd:complexContent>
      </xsd:complexType>
    </xsd:element>
    <xsd:element name="Department" ma:index="12" ma:displayName="Department" ma:format="Dropdown" ma:internalName="Department">
      <xsd:simpleType>
        <xsd:restriction base="dms:Choice">
          <xsd:enumeration value="Administration"/>
          <xsd:enumeration value="Claims"/>
          <xsd:enumeration value="Finance"/>
          <xsd:enumeration value="HR &amp; OD"/>
          <xsd:enumeration value="ITS"/>
          <xsd:enumeration value="Medical Management"/>
          <xsd:enumeration value="Member Operations"/>
          <xsd:enumeration value="Network Development"/>
          <xsd:enumeration value="Program Integrity"/>
          <xsd:enumeration value="Strategic Planning &amp; Business Development"/>
        </xsd:restriction>
      </xsd:simpleType>
    </xsd:element>
    <xsd:element name="LOB" ma:index="13" ma:displayName="Line of Business" ma:format="Dropdown" ma:internalName="LOB">
      <xsd:simpleType>
        <xsd:restriction base="dms:Choice">
          <xsd:enumeration value="Corporate"/>
          <xsd:enumeration value="DSNP"/>
          <xsd:enumeration value="Exchange"/>
          <xsd:enumeration value="Medallion 3.0"/>
          <xsd:enumeration value="Medallion 4.0"/>
          <xsd:enumeration value="Medallion 4.0 – NOVA Partnership"/>
          <xsd:enumeration value="Medical Home"/>
          <xsd:enumeration value="Medicare Advantage"/>
          <xsd:enumeration value="MLTSS"/>
          <xsd:enumeration value="TPA"/>
          <xsd:enumeration value="VPCC"/>
        </xsd:restriction>
      </xsd:simpleType>
    </xsd:element>
    <xsd:element name="DistPeriod" ma:index="14" ma:displayName="Distribution Period" ma:format="Dropdown" ma:internalName="DistPeriod">
      <xsd:simpleType>
        <xsd:restriction base="dms:Choice">
          <xsd:enumeration value="Year Round"/>
          <xsd:enumeration value="Open Enrollment"/>
          <xsd:enumeration value="Other (enter below)"/>
        </xsd:restriction>
      </xsd:simpleType>
    </xsd:element>
    <xsd:element name="DistPeriodOther" ma:index="15" nillable="true" ma:displayName="Distribution Period Other" ma:description="Please enter a value if Distribution Period &quot;Other&quot; is selected." ma:internalName="DistPeriodOther">
      <xsd:simpleType>
        <xsd:restriction base="dms:Text">
          <xsd:maxLength value="255"/>
        </xsd:restriction>
      </xsd:simpleType>
    </xsd:element>
    <xsd:element name="ServiceArea" ma:index="16" ma:displayName="Service Area" ma:description="If &quot;Select Regions&quot; is used, specify the applicable regions in the Material Purpose field." ma:format="Dropdown" ma:internalName="ServiceArea">
      <xsd:simpleType>
        <xsd:restriction base="dms:Choice">
          <xsd:enumeration value="All Regions"/>
          <xsd:enumeration value="Select Regions"/>
        </xsd:restriction>
      </xsd:simpleType>
    </xsd:element>
    <xsd:element name="CoBranded" ma:index="17" nillable="true" ma:displayName="Co-Branded?" ma:default="0" ma:description="Co-branding must be approved and entered into HPMS." ma:internalName="CoBranded">
      <xsd:simpleType>
        <xsd:restriction base="dms:Boolean"/>
      </xsd:simpleType>
    </xsd:element>
    <xsd:element name="ProcessStatus" ma:index="18" nillable="true" ma:displayName="Process Status" ma:default="New" ma:format="Dropdown" ma:hidden="true" ma:internalName="ProcessStatus" ma:readOnly="false">
      <xsd:simpleType>
        <xsd:restriction base="dms:Choice">
          <xsd:enumeration value="New"/>
          <xsd:enumeration value="Under Marketing Review"/>
          <xsd:enumeration value="Under Compliance Review"/>
          <xsd:enumeration value="Under Program Review"/>
          <xsd:enumeration value="Under Regulatory Review"/>
          <xsd:enumeration value="Approved and Ready for Upload"/>
          <xsd:enumeration value="Completed"/>
          <xsd:enumeration value="Rejected"/>
        </xsd:restriction>
      </xsd:simpleType>
    </xsd:element>
    <xsd:element name="TC" ma:index="19" ma:displayName="Traffic Coordinator" ma:list="UserInfo" ma:SharePointGroup="523" ma:internalName="TC"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Point_x0020_of_x0020_Contact" ma:index="20" nillable="true" ma:displayName="Point of Contact" ma:list="UserInfo" ma:SharePointGroup="0" ma:internalName="Point_x0020_of_x0020_Contact"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nder_x002d_TC" ma:index="34" nillable="true" ma:displayName="Under-TC" ma:format="DateOnly" ma:hidden="true" ma:internalName="Under_x002d_TC" ma:readOnly="false">
      <xsd:simpleType>
        <xsd:restriction base="dms:DateTime"/>
      </xsd:simpleType>
    </xsd:element>
    <xsd:element name="Under_x002d_CE" ma:index="35" nillable="true" ma:displayName="Under-CE" ma:format="DateOnly" ma:hidden="true" ma:internalName="Under_x002d_CE" ma:readOnly="false">
      <xsd:simpleType>
        <xsd:restriction base="dms:DateTime"/>
      </xsd:simpleType>
    </xsd:element>
    <xsd:element name="Under_x002d_CR" ma:index="36" nillable="true" ma:displayName="Under-CR" ma:format="DateOnly" ma:hidden="true" ma:internalName="Under_x002d_CR" ma:readOnly="false">
      <xsd:simpleType>
        <xsd:restriction base="dms:DateTime"/>
      </xsd:simpleType>
    </xsd:element>
    <xsd:element name="Under_x002d_RR" ma:index="37" nillable="true" ma:displayName="Under-RR" ma:format="DateOnly" ma:hidden="true" ma:internalName="Under_x002d_RR" ma:readOnly="false">
      <xsd:simpleType>
        <xsd:restriction base="dms:DateTime"/>
      </xsd:simpleType>
    </xsd:element>
    <xsd:element name="CE" ma:index="42" nillable="true" ma:displayName="Copy Editor" ma:hidden="true" ma:list="UserInfo" ma:SharePointGroup="524" ma:internalName="CE"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 ma:index="43" nillable="true" ma:displayName="Compliance Resource" ma:hidden="true" ma:list="UserInfo" ma:SharePointGroup="525" ma:internalName="CA"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gramResources" ma:index="44" nillable="true" ma:displayName="Program Resources" ma:hidden="true" ma:list="UserInfo" ma:SharePointGroup="1578" ma:internalName="ProgramResources"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nder_x002d_PR" ma:index="45" nillable="true" ma:displayName="Under-PR" ma:format="DateOnly" ma:hidden="true" ma:internalName="Under_x002d_PR" ma:readOnly="false">
      <xsd:simpleType>
        <xsd:restriction base="dms:DateTime"/>
      </xsd:simpleType>
    </xsd:element>
    <xsd:element name="Notes0" ma:index="52" nillable="true" ma:displayName="Notes" ma:hidden="true" ma:internalName="Notes0"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e91af4-9dbf-4254-8089-9153d4498984" elementFormDefault="qualified">
    <xsd:import namespace="http://schemas.microsoft.com/office/2006/documentManagement/types"/>
    <xsd:import namespace="http://schemas.microsoft.com/office/infopath/2007/PartnerControls"/>
    <xsd:element name="_dlc_DocId" ma:index="33" nillable="true" ma:displayName="Document ID Value" ma:description="The value of the document ID assigned to this item." ma:internalName="_dlc_DocId" ma:readOnly="true">
      <xsd:simpleType>
        <xsd:restriction base="dms:Text"/>
      </xsd:simpleType>
    </xsd:element>
    <xsd:element name="_dlc_DocIdUrl" ma:index="3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528131-C444-4E58-B644-72067F234289}">
  <ds:schemaRefs>
    <ds:schemaRef ds:uri="http://purl.org/dc/terms/"/>
    <ds:schemaRef ds:uri="2fe91af4-9dbf-4254-8089-9153d4498984"/>
    <ds:schemaRef ds:uri="http://purl.org/dc/elements/1.1/"/>
    <ds:schemaRef ds:uri="http://purl.org/dc/dcmitype/"/>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181928f5-d0cb-447f-a22b-b172b58fb685"/>
  </ds:schemaRefs>
</ds:datastoreItem>
</file>

<file path=customXml/itemProps2.xml><?xml version="1.0" encoding="utf-8"?>
<ds:datastoreItem xmlns:ds="http://schemas.openxmlformats.org/officeDocument/2006/customXml" ds:itemID="{75AF8311-9F14-4289-8B44-048ED1C8C903}">
  <ds:schemaRefs>
    <ds:schemaRef ds:uri="http://schemas.microsoft.com/sharepoint/v3/contenttype/forms"/>
  </ds:schemaRefs>
</ds:datastoreItem>
</file>

<file path=customXml/itemProps3.xml><?xml version="1.0" encoding="utf-8"?>
<ds:datastoreItem xmlns:ds="http://schemas.openxmlformats.org/officeDocument/2006/customXml" ds:itemID="{20FDF779-0960-42B5-99A1-6184A28AD175}">
  <ds:schemaRefs>
    <ds:schemaRef ds:uri="http://schemas.microsoft.com/sharepoint/events"/>
  </ds:schemaRefs>
</ds:datastoreItem>
</file>

<file path=customXml/itemProps4.xml><?xml version="1.0" encoding="utf-8"?>
<ds:datastoreItem xmlns:ds="http://schemas.openxmlformats.org/officeDocument/2006/customXml" ds:itemID="{BA5C2D67-D1CF-4F81-AE8F-68BA3E92EB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1928f5-d0cb-447f-a22b-b172b58fb685"/>
    <ds:schemaRef ds:uri="2fe91af4-9dbf-4254-8089-9153d44989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vp_ppt_4x3_180209</Template>
  <TotalTime>6262</TotalTime>
  <Words>1168</Words>
  <Application>Microsoft Office PowerPoint</Application>
  <PresentationFormat>On-screen Show (4:3)</PresentationFormat>
  <Paragraphs>191</Paragraphs>
  <Slides>29</Slides>
  <Notes>0</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29</vt:i4>
      </vt:variant>
    </vt:vector>
  </HeadingPairs>
  <TitlesOfParts>
    <vt:vector size="39" baseType="lpstr">
      <vt:lpstr>Arial</vt:lpstr>
      <vt:lpstr>Calibri</vt:lpstr>
      <vt:lpstr>Wingdings</vt:lpstr>
      <vt:lpstr>Office Theme</vt:lpstr>
      <vt:lpstr>1_Office Theme</vt:lpstr>
      <vt:lpstr>2_Office Theme</vt:lpstr>
      <vt:lpstr>3_Office Theme</vt:lpstr>
      <vt:lpstr>4_Office Theme</vt:lpstr>
      <vt:lpstr>5_Office Theme</vt:lpstr>
      <vt:lpstr>6_Office Theme</vt:lpstr>
      <vt:lpstr>Clear Coverage User Guide </vt:lpstr>
      <vt:lpstr>Agenda</vt:lpstr>
      <vt:lpstr>Clear Coverage Sign-On Screen A web-based system decision support application</vt:lpstr>
      <vt:lpstr>Introduction Welcome to Clear Coverage</vt:lpstr>
      <vt:lpstr>Logging In Part 1 </vt:lpstr>
      <vt:lpstr>Logging In Part 2</vt:lpstr>
      <vt:lpstr>Step 1</vt:lpstr>
      <vt:lpstr>Step 2 </vt:lpstr>
      <vt:lpstr>Step 3 </vt:lpstr>
      <vt:lpstr>Step 4</vt:lpstr>
      <vt:lpstr>Step 5 Part 1</vt:lpstr>
      <vt:lpstr>Step 5 Part 2</vt:lpstr>
      <vt:lpstr>Step 6 </vt:lpstr>
      <vt:lpstr>Step 7 </vt:lpstr>
      <vt:lpstr>Step 8</vt:lpstr>
      <vt:lpstr>Step 9</vt:lpstr>
      <vt:lpstr>Step 10 Part 1</vt:lpstr>
      <vt:lpstr>Step 10 Part 2</vt:lpstr>
      <vt:lpstr>Step 10 Part 3</vt:lpstr>
      <vt:lpstr>Step 11 Optional subtitle Arial 18pt, Dark Red</vt:lpstr>
      <vt:lpstr>Step 11 CMHRS Registration and Authorization Forms</vt:lpstr>
      <vt:lpstr>Step 1 CMHRS Registration vs. Authorization</vt:lpstr>
      <vt:lpstr>Step 11 CMHRS Registration vs. Authorization (continued)</vt:lpstr>
      <vt:lpstr>Step 12</vt:lpstr>
      <vt:lpstr>Step 13 Part 1</vt:lpstr>
      <vt:lpstr>Step 13 Part 2</vt:lpstr>
      <vt:lpstr>Clear Coverage – Authorization Rules Part 1</vt:lpstr>
      <vt:lpstr>Clear Coverage – Authorization Rules Part 2</vt:lpstr>
      <vt:lpstr>PowerPoint Presentation</vt:lpstr>
    </vt:vector>
  </TitlesOfParts>
  <Company>VCUHS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Clear Coverage User Guide</dc:title>
  <dc:creator>David Crouch</dc:creator>
  <cp:lastModifiedBy>Shannon Gingras</cp:lastModifiedBy>
  <cp:revision>176</cp:revision>
  <dcterms:created xsi:type="dcterms:W3CDTF">2018-04-25T13:33:22Z</dcterms:created>
  <dcterms:modified xsi:type="dcterms:W3CDTF">2019-03-04T18:04:57Z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0x010100570BA4B78DF2C74F869E5A19CBAF8BE8</vt:lpwstr>
  </property>
  <property fmtid="{D5CDD505-2E9C-101B-9397-08002B2CF9AE}" pid="3" name="_dlc_DocIdItemGuid">
    <vt:lpwstr>f89f6ee5-0395-403d-8206-1c4d9405d199</vt:lpwstr>
  </property>
  <property fmtid="{D5CDD505-2E9C-101B-9397-08002B2CF9AE}" pid="4" name="WorkflowChangePath">
    <vt:lpwstr>f5078632-19db-4fd5-9320-f8c1d34f59ae,4;f5078632-19db-4fd5-9320-f8c1d34f59ae,4;f5078632-19db-4fd5-9320-f8c1d34f59ae,4;f5078632-19db-4fd5-9320-f8c1d34f59ae,14;f5078632-19db-4fd5-9320-f8c1d34f59ae,14;f5078632-19db-4fd5-9320-f8c1d34f59ae,14;f5078632-19db-4fd5</vt:lpwstr>
  </property>
</Properties>
</file>